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B3C95D-77D4-2075-9843-849EA270C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AB5659E-E05C-EAC9-C2F3-448F9CDE3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04A191-E050-659B-1D96-CE158C628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DD1751-9ED4-2727-8CCF-03507B4E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25BD1E-6CAF-6AA4-67CC-B7DE14C5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3819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E4468D-AF04-5A10-BB57-F0E0544F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F050A7-4E11-C772-534C-6C4882435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B0FB4D-B523-0B1C-9C30-28B96C3FA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B4EAC2-8E9F-7E82-1578-EA84B93E3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6809F8-66BD-22F6-B7C9-14747893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6450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19499A-8311-17D8-04FC-2AA57D0D0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252FCF-9F3C-D81F-1F5F-A8C44CDB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3A56E1-4B56-459F-D5C4-DF4302F80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B8FF62-7E77-DB85-689C-916ADA1A1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F7F436-EA68-DB9A-C1D8-F7A458F4E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616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8A161A-67DE-D55F-7613-CA3E50A5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08B5BD6-9BCD-12E0-41C8-B5DBBCDA9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84FB09C-65E6-A7FF-37D5-1F0C8307D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22B53B-EA34-2D86-BA5A-8C4057651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75D42C8-FA36-E9EC-65A6-23BE7A8BA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EC5FF2-E331-71CC-94E5-FF8A69F03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1440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6CB7B4-759E-8EC8-6400-38AAAB767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F1352E-C73A-0968-7EBC-CB3385CF5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9870568-D33E-11C4-EA1E-52361DD75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E425AC1-8BD6-C2D1-5B21-63C51F995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0E80C43-20DE-B745-5AB0-6A4CB555A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DDBE4A0-D7ED-6557-00F9-AA9D7FD96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CCB84BF-1AE1-C598-9C68-EF1886E13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03F4FBA-1D45-F2BC-2CA9-C8D5742C1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9065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EB477A-06D7-EDCC-22DE-F9F911E6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702E5D5-B7F8-25AF-72EF-8C253B2CA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A89FD14-713A-8173-7A87-93D83963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3ACC896-6D89-C875-8A5B-CD2551FF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63623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096EDAC-337E-35D8-4D09-CE8577C4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D18A8B1-DA9D-FE26-5F7B-B484E2969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17CA73-DE37-DD68-B1C1-C640A680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2418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8CE9B5-D7FC-510B-2470-94E5AC788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2E7FEF5-EA81-A530-D470-1C32381AD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82D6D59-CA03-14E0-B435-48FA62977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AE3D94-4FF5-6339-63FF-815E2AAA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5DA841-E4CE-28AC-7D0C-71C5D225A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5E8CF1-5724-C3FA-1AC0-6CE17273D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0748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9ED9A8-AF19-B685-DD0B-FA188DAD8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9681E1F-E7D6-AA2E-0ECD-F41ABD14B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B7CEF3-DE16-A6A9-4159-7049BB398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3DBF8D5-D471-7986-B022-574EA591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9715A93-8DF3-A30B-00B8-02D0C3994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5EC93D-D8A6-6877-2B1F-5803DF04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935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03B74A-A48F-1B46-34E2-C01D3E9F2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AE7CA08-0D1B-2A55-002B-323742CB0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A8635C-7C06-A6E5-D150-645C04E2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A9F803-8ACF-FE37-3B26-C7F84986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0F44FA-C010-8725-4D22-16D366B3B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7577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7D3A515-3504-F0D2-4004-87B3D0F86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33363FE-0C6B-7B29-7773-9E58D4C37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86482A-691F-F8F1-BE93-AC1DE410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1E1DEF-6F89-4422-036C-2028DAA5D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9C0F1B-8390-E847-F21C-151E09C2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2911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BED3383-AB90-F818-34E9-E4FE2E51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F355FF-606C-8FBA-2763-E73CBCD55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A286D1-EF80-1381-3ABE-89BDC2423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29E395-6603-E04A-A409-4023ED99198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9AECC3-A908-7CE8-946C-2C9A19E1CA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492693-E47B-E522-21AF-8EE07CFC6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39CB85-12CF-EB44-8D4A-A126F48D08A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668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E776D88A-C0E7-A59C-F7B0-18D887ECF5E3}"/>
              </a:ext>
            </a:extLst>
          </p:cNvPr>
          <p:cNvSpPr/>
          <p:nvPr/>
        </p:nvSpPr>
        <p:spPr>
          <a:xfrm>
            <a:off x="453763" y="433088"/>
            <a:ext cx="11376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altLang="ko-KR" sz="2400" b="1" spc="-3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rPr>
              <a:t>The FINEX</a:t>
            </a:r>
            <a:r>
              <a:rPr lang="en-US" altLang="ko-KR" sz="2400" b="1" spc="-30" baseline="3000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rPr>
              <a:t>®</a:t>
            </a:r>
            <a:r>
              <a:rPr lang="en-US" altLang="ko-KR" sz="2400" b="1" spc="-3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rPr>
              <a:t>+SHAFT Dual-Reactor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1DD40D-92D2-389A-3341-D44F171B0495}"/>
              </a:ext>
            </a:extLst>
          </p:cNvPr>
          <p:cNvSpPr txBox="1"/>
          <p:nvPr/>
        </p:nvSpPr>
        <p:spPr>
          <a:xfrm>
            <a:off x="4251619" y="6038573"/>
            <a:ext cx="4277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of FINEX</a:t>
            </a:r>
            <a:r>
              <a:rPr lang="en-US" altLang="ko-K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+SHAFT dual-reactor process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382EAE0-3B55-E596-5941-46708FCC3E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" b="434"/>
          <a:stretch/>
        </p:blipFill>
        <p:spPr>
          <a:xfrm>
            <a:off x="2567608" y="1484784"/>
            <a:ext cx="7344816" cy="4383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584D8D-7AC9-7381-9E58-06E9357EF938}"/>
              </a:ext>
            </a:extLst>
          </p:cNvPr>
          <p:cNvSpPr txBox="1"/>
          <p:nvPr/>
        </p:nvSpPr>
        <p:spPr>
          <a:xfrm>
            <a:off x="2567608" y="1484784"/>
            <a:ext cx="2232248" cy="707886"/>
          </a:xfrm>
          <a:prstGeom prst="rect">
            <a:avLst/>
          </a:prstGeom>
          <a:solidFill>
            <a:srgbClr val="05507D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Dual-Reactor</a:t>
            </a:r>
          </a:p>
          <a:p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(FINEX</a:t>
            </a:r>
            <a:r>
              <a:rPr lang="en-US" altLang="ko-KR" sz="20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ko-K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+SHAFT)</a:t>
            </a:r>
            <a:endParaRPr lang="ko-KR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28CDB3-EA0F-5407-61BA-B40580F8B971}"/>
              </a:ext>
            </a:extLst>
          </p:cNvPr>
          <p:cNvSpPr txBox="1"/>
          <p:nvPr/>
        </p:nvSpPr>
        <p:spPr>
          <a:xfrm>
            <a:off x="5590493" y="3150789"/>
            <a:ext cx="11031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>
                <a:latin typeface="Arial" panose="020B0604020202020204" pitchFamily="34" charset="0"/>
                <a:cs typeface="Arial" panose="020B0604020202020204" pitchFamily="34" charset="0"/>
              </a:rPr>
              <a:t>(Hot Compacted Iron)</a:t>
            </a:r>
            <a:endParaRPr lang="ko-KR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화살표: 오른쪽 31">
            <a:extLst>
              <a:ext uri="{FF2B5EF4-FFF2-40B4-BE49-F238E27FC236}">
                <a16:creationId xmlns:a16="http://schemas.microsoft.com/office/drawing/2014/main" id="{11D66559-7A9C-6501-53FF-0B5DB3482387}"/>
              </a:ext>
            </a:extLst>
          </p:cNvPr>
          <p:cNvSpPr/>
          <p:nvPr/>
        </p:nvSpPr>
        <p:spPr>
          <a:xfrm rot="14091276">
            <a:off x="6218387" y="3434402"/>
            <a:ext cx="343533" cy="12892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화살표: 오른쪽 42">
            <a:extLst>
              <a:ext uri="{FF2B5EF4-FFF2-40B4-BE49-F238E27FC236}">
                <a16:creationId xmlns:a16="http://schemas.microsoft.com/office/drawing/2014/main" id="{782B94B4-582F-4529-B600-AB6025188942}"/>
              </a:ext>
            </a:extLst>
          </p:cNvPr>
          <p:cNvSpPr/>
          <p:nvPr/>
        </p:nvSpPr>
        <p:spPr>
          <a:xfrm rot="14091276">
            <a:off x="5642322" y="2671993"/>
            <a:ext cx="343533" cy="12892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5E336E-A007-8105-FA14-A47262072DB2}"/>
              </a:ext>
            </a:extLst>
          </p:cNvPr>
          <p:cNvSpPr txBox="1"/>
          <p:nvPr/>
        </p:nvSpPr>
        <p:spPr>
          <a:xfrm>
            <a:off x="4582382" y="3957509"/>
            <a:ext cx="891591" cy="253916"/>
          </a:xfrm>
          <a:prstGeom prst="rect">
            <a:avLst/>
          </a:prstGeom>
          <a:noFill/>
          <a:effectLst>
            <a:glow rad="228600">
              <a:schemeClr val="tx1">
                <a:lumMod val="85000"/>
                <a:lumOff val="1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Pellet +HCI</a:t>
            </a:r>
            <a:endParaRPr lang="ko-KR" altLang="en-US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922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Macintosh PowerPoint</Application>
  <PresentationFormat>와이드스크린</PresentationFormat>
  <Paragraphs>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Tahoma</vt:lpstr>
      <vt:lpstr>Times New Roman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이상호(친환경철강소재과)</dc:creator>
  <cp:lastModifiedBy>이상호(친환경철강소재과)</cp:lastModifiedBy>
  <cp:revision>1</cp:revision>
  <dcterms:created xsi:type="dcterms:W3CDTF">2026-02-04T01:50:28Z</dcterms:created>
  <dcterms:modified xsi:type="dcterms:W3CDTF">2026-02-04T01:51:21Z</dcterms:modified>
</cp:coreProperties>
</file>