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D45C4C-7D4B-FC30-D87A-4BBDC9890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771AE19-936F-7A32-DA44-A56973681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BC01F7-DC8B-D513-A5DF-2DFEDA0A2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949F79-E621-D29B-C226-4BFC35D3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ED215D-D160-8165-3509-F2DD9D68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7476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772827-B9AD-E62B-A002-A6C6B326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262E93-8888-C752-D4E6-0B6BB7D79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5D1851-2017-3720-FDDA-16B74D5C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A2411F-FFBC-50FA-0411-484F0C5B5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D386A3-2163-7254-18D7-456F7917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5684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1C9211-C911-25D1-8D98-18E6B13DC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E98643E-626B-4825-180D-94B2AC798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2E3248-036B-12C4-DC92-27FCED47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78A86C3-B5A5-18EB-8ED3-4B91BA848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8511A7C-47A0-AF3E-F90C-F510A2A7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7077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080A0A-99E2-63BE-A647-A72AFBB5B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6ED923-BD87-DCAD-3260-2BA502E29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BEF54F-C507-55A7-210F-E9B2CBD10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3377898-E229-E7AC-6F43-E11D76FB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7A895C4-DA8F-DDFB-A7E4-E50832005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4615C1-785C-91B5-E14B-DD6E698E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0499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74BDA1-9D24-21BA-EFF7-6CCDE112B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BAA612-0FE4-ADD8-AA51-3A7C65F2D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C0240F-1128-BE0C-EFB0-12CBC1431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3F4B89C-0AEC-E698-EC62-D91164DED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E334379-07DB-2A7D-C63E-93C0E3C79E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13B2FA5-ECA4-1ECF-4D22-32CEE3FB2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17DDD9A-2F6C-500D-E3F0-B26447DE5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B8FBDA5-9677-5F8A-02F3-DCD10183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8035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3BEED2-EE3D-57EC-0E90-C1FB5AFB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47F2B31-8D39-FFC8-CBF6-E6A0593F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3D2F262-96BB-9CA1-3190-61A641C2B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358B60D-41FE-3E85-1A71-1DEE16A1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8259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1988C8D-EB82-3D0B-D13E-861B24BEF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D7D80A3-981D-71AA-893B-AF3B5257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3B8284-55C5-F006-D00A-C744D1087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56736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25F4E0-60DE-587E-F838-E14479100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A6D81A-EDBD-B4F6-0228-FA28264DE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CCD2E79-B597-A32E-0072-DFAFA8B0D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39C727-077B-DBD0-6636-17B7BB4E3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B09AE5-77F3-56F2-C3C6-D746C8A5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22E8F2-21BB-AA0E-CB6B-71A791E62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22885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DC11C8-9649-15C0-E4F3-74F3ECB8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CA42B80-44A8-AF93-190B-1DC84CD21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F287A40-0ECC-A292-DE44-516C17A73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4A2ABDE-3856-C5F9-BA0E-48E0396C0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CF6E25-880C-74F5-A6A9-DAEAC2D9E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4B603D-F9C3-5821-AC34-C08134EF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822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978861-5975-AD4C-FEF3-260B81C2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6981CBB-A593-B3C0-5E16-2AE2760B3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573FA5-340E-2672-35F8-A7BE0DC7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4AC321-2F4C-6B61-2395-7DFCA83C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1EC526-2EFC-71C4-2A69-EB909082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750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A866572-67B7-D985-30DA-0217F6483E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39CB85D-9657-AAAF-A1E2-E9CE3A2983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420B9D-A6A1-17F7-76D7-91B557BB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3049B70-C0FE-0607-D0D5-E0C14B53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588891-8A13-7E4C-CFB1-02290348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3575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8E003DA-20E1-99B7-4951-B8B1AE4EB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C4DC53-AA42-E436-EC4A-2FD2D5BF7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519449-3B3D-D85F-D875-09F105B83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D151CD-5FB1-224B-8E4A-2BBA50E43DF0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DBFA48-1E23-8367-4CD3-C5764692F7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40DC63-C23D-5BD8-8315-6614A57B3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206DB6-27E7-864A-8D4E-046AEFDBE69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0178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A8E2143-0911-4D9D-9EB1-D7E0F8AD63C0}"/>
              </a:ext>
            </a:extLst>
          </p:cNvPr>
          <p:cNvSpPr/>
          <p:nvPr/>
        </p:nvSpPr>
        <p:spPr>
          <a:xfrm>
            <a:off x="596409" y="1190173"/>
            <a:ext cx="8603172" cy="426959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704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8AB84-59B1-C0A7-7249-7002AC5D80B9}"/>
              </a:ext>
            </a:extLst>
          </p:cNvPr>
          <p:cNvSpPr txBox="1"/>
          <p:nvPr/>
        </p:nvSpPr>
        <p:spPr>
          <a:xfrm>
            <a:off x="7635722" y="4655772"/>
            <a:ext cx="6527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25444">
              <a:spcBef>
                <a:spcPct val="0"/>
              </a:spcBef>
              <a:defRPr/>
            </a:pPr>
            <a:r>
              <a:rPr kumimoji="1" lang="en-US" altLang="ko-KR" sz="2000" b="1" kern="0" dirty="0">
                <a:solidFill>
                  <a:srgbClr val="8FAAD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ESF</a:t>
            </a:r>
            <a:endParaRPr kumimoji="1" lang="ko-KR" altLang="en-US" sz="2000" b="1" kern="0" dirty="0">
              <a:solidFill>
                <a:srgbClr val="8FAADC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3F04D-D18C-EA74-587A-AF46CDA23758}"/>
              </a:ext>
            </a:extLst>
          </p:cNvPr>
          <p:cNvSpPr txBox="1"/>
          <p:nvPr/>
        </p:nvSpPr>
        <p:spPr>
          <a:xfrm>
            <a:off x="2665459" y="3361050"/>
            <a:ext cx="1904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25444">
              <a:spcBef>
                <a:spcPct val="0"/>
              </a:spcBef>
              <a:defRPr/>
            </a:pPr>
            <a:r>
              <a:rPr kumimoji="1" lang="en-US" altLang="ko-KR" sz="2000" b="1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Fluidized Bed</a:t>
            </a:r>
          </a:p>
          <a:p>
            <a:pPr defTabSz="1125444">
              <a:spcBef>
                <a:spcPct val="0"/>
              </a:spcBef>
              <a:defRPr/>
            </a:pPr>
            <a:r>
              <a:rPr kumimoji="1" lang="en-US" altLang="ko-KR" sz="2000" b="1" dirty="0">
                <a:solidFill>
                  <a:srgbClr val="ED7D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27590-C62D-E628-B7F6-E9C22FF52C95}"/>
              </a:ext>
            </a:extLst>
          </p:cNvPr>
          <p:cNvSpPr txBox="1"/>
          <p:nvPr/>
        </p:nvSpPr>
        <p:spPr>
          <a:xfrm>
            <a:off x="595936" y="2036391"/>
            <a:ext cx="1069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Impurity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Removal</a:t>
            </a:r>
            <a:endParaRPr kumimoji="0" lang="en-US" altLang="ko-KR" sz="1600" b="0" i="0" u="none" strike="noStrike" kern="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자유형 292">
            <a:extLst>
              <a:ext uri="{FF2B5EF4-FFF2-40B4-BE49-F238E27FC236}">
                <a16:creationId xmlns:a16="http://schemas.microsoft.com/office/drawing/2014/main" id="{1DDC2794-5195-64DC-3384-2ED81B832870}"/>
              </a:ext>
            </a:extLst>
          </p:cNvPr>
          <p:cNvSpPr/>
          <p:nvPr/>
        </p:nvSpPr>
        <p:spPr>
          <a:xfrm>
            <a:off x="1754384" y="1749440"/>
            <a:ext cx="641447" cy="1138712"/>
          </a:xfrm>
          <a:custGeom>
            <a:avLst/>
            <a:gdLst>
              <a:gd name="connsiteX0" fmla="*/ 606391 w 606391"/>
              <a:gd name="connsiteY0" fmla="*/ 0 h 952901"/>
              <a:gd name="connsiteX1" fmla="*/ 0 w 606391"/>
              <a:gd name="connsiteY1" fmla="*/ 0 h 952901"/>
              <a:gd name="connsiteX2" fmla="*/ 0 w 606391"/>
              <a:gd name="connsiteY2" fmla="*/ 952901 h 952901"/>
              <a:gd name="connsiteX3" fmla="*/ 587141 w 606391"/>
              <a:gd name="connsiteY3" fmla="*/ 952901 h 95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6391" h="952901">
                <a:moveTo>
                  <a:pt x="606391" y="0"/>
                </a:moveTo>
                <a:lnTo>
                  <a:pt x="0" y="0"/>
                </a:lnTo>
                <a:lnTo>
                  <a:pt x="0" y="952901"/>
                </a:lnTo>
                <a:lnTo>
                  <a:pt x="587141" y="952901"/>
                </a:lnTo>
              </a:path>
            </a:pathLst>
          </a:custGeom>
          <a:noFill/>
          <a:ln w="1905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9" name="Group 91">
            <a:extLst>
              <a:ext uri="{FF2B5EF4-FFF2-40B4-BE49-F238E27FC236}">
                <a16:creationId xmlns:a16="http://schemas.microsoft.com/office/drawing/2014/main" id="{71140BED-9DC5-203E-1C5A-861B937C64E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615142" y="2180654"/>
            <a:ext cx="274727" cy="296251"/>
            <a:chOff x="1498" y="1307"/>
            <a:chExt cx="312" cy="317"/>
          </a:xfrm>
          <a:solidFill>
            <a:srgbClr val="5B9BD5">
              <a:lumMod val="60000"/>
              <a:lumOff val="40000"/>
            </a:srgbClr>
          </a:solidFill>
        </p:grpSpPr>
        <p:grpSp>
          <p:nvGrpSpPr>
            <p:cNvPr id="10" name="Group 92">
              <a:extLst>
                <a:ext uri="{FF2B5EF4-FFF2-40B4-BE49-F238E27FC236}">
                  <a16:creationId xmlns:a16="http://schemas.microsoft.com/office/drawing/2014/main" id="{01F5B7DC-5315-6300-B435-B33470C64CC0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1498" y="1307"/>
              <a:ext cx="144" cy="317"/>
              <a:chOff x="4766" y="1438"/>
              <a:chExt cx="129" cy="301"/>
            </a:xfrm>
            <a:grpFill/>
          </p:grpSpPr>
          <p:sp>
            <p:nvSpPr>
              <p:cNvPr id="23" name="AutoShape 93">
                <a:extLst>
                  <a:ext uri="{FF2B5EF4-FFF2-40B4-BE49-F238E27FC236}">
                    <a16:creationId xmlns:a16="http://schemas.microsoft.com/office/drawing/2014/main" id="{ADB0C677-5AB6-1557-D11F-E30DA77AB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6" y="1438"/>
                <a:ext cx="129" cy="301"/>
              </a:xfrm>
              <a:prstGeom prst="flowChartAlternateProcess">
                <a:avLst/>
              </a:prstGeom>
              <a:grpFill/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4" name="Line 94">
                <a:extLst>
                  <a:ext uri="{FF2B5EF4-FFF2-40B4-BE49-F238E27FC236}">
                    <a16:creationId xmlns:a16="http://schemas.microsoft.com/office/drawing/2014/main" id="{5B2D7D69-790F-C5CB-7FBD-B18252CF86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6" y="1477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5" name="Line 95">
                <a:extLst>
                  <a:ext uri="{FF2B5EF4-FFF2-40B4-BE49-F238E27FC236}">
                    <a16:creationId xmlns:a16="http://schemas.microsoft.com/office/drawing/2014/main" id="{F3EFF546-9ED6-9308-707B-D41F761EB8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7" y="1695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6" name="Line 96">
                <a:extLst>
                  <a:ext uri="{FF2B5EF4-FFF2-40B4-BE49-F238E27FC236}">
                    <a16:creationId xmlns:a16="http://schemas.microsoft.com/office/drawing/2014/main" id="{17B881E2-0BAE-DC33-0024-813A5A0751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0" y="1477"/>
                <a:ext cx="121" cy="214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7" name="Line 97">
                <a:extLst>
                  <a:ext uri="{FF2B5EF4-FFF2-40B4-BE49-F238E27FC236}">
                    <a16:creationId xmlns:a16="http://schemas.microsoft.com/office/drawing/2014/main" id="{7E97ADBF-883A-3D2D-3C33-D7FC33FF0C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8" y="1476"/>
                <a:ext cx="123" cy="219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1" name="Group 98">
              <a:extLst>
                <a:ext uri="{FF2B5EF4-FFF2-40B4-BE49-F238E27FC236}">
                  <a16:creationId xmlns:a16="http://schemas.microsoft.com/office/drawing/2014/main" id="{1F06560F-B8A2-F1E8-909B-55CA92E0E3C9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1578" y="1307"/>
              <a:ext cx="144" cy="317"/>
              <a:chOff x="4766" y="1438"/>
              <a:chExt cx="129" cy="301"/>
            </a:xfrm>
            <a:grpFill/>
          </p:grpSpPr>
          <p:sp>
            <p:nvSpPr>
              <p:cNvPr id="18" name="AutoShape 99">
                <a:extLst>
                  <a:ext uri="{FF2B5EF4-FFF2-40B4-BE49-F238E27FC236}">
                    <a16:creationId xmlns:a16="http://schemas.microsoft.com/office/drawing/2014/main" id="{073077F8-B9C6-D6CF-EA86-F68601283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6" y="1438"/>
                <a:ext cx="129" cy="301"/>
              </a:xfrm>
              <a:prstGeom prst="flowChartAlternateProcess">
                <a:avLst/>
              </a:prstGeom>
              <a:grpFill/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19" name="Line 100">
                <a:extLst>
                  <a:ext uri="{FF2B5EF4-FFF2-40B4-BE49-F238E27FC236}">
                    <a16:creationId xmlns:a16="http://schemas.microsoft.com/office/drawing/2014/main" id="{99E45A1E-F29B-2659-A5B1-D61EA39971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6" y="1477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0" name="Line 101">
                <a:extLst>
                  <a:ext uri="{FF2B5EF4-FFF2-40B4-BE49-F238E27FC236}">
                    <a16:creationId xmlns:a16="http://schemas.microsoft.com/office/drawing/2014/main" id="{E0E69DC8-1D6E-F8D5-11CF-4603C33E6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7" y="1695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1" name="Line 102">
                <a:extLst>
                  <a:ext uri="{FF2B5EF4-FFF2-40B4-BE49-F238E27FC236}">
                    <a16:creationId xmlns:a16="http://schemas.microsoft.com/office/drawing/2014/main" id="{6E41D9E6-4B0D-3F6E-DF21-C794349B1F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0" y="1477"/>
                <a:ext cx="121" cy="214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22" name="Line 103">
                <a:extLst>
                  <a:ext uri="{FF2B5EF4-FFF2-40B4-BE49-F238E27FC236}">
                    <a16:creationId xmlns:a16="http://schemas.microsoft.com/office/drawing/2014/main" id="{21E487F2-5A1B-94EF-0DB0-9C1135322E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8" y="1476"/>
                <a:ext cx="123" cy="219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2" name="Group 104">
              <a:extLst>
                <a:ext uri="{FF2B5EF4-FFF2-40B4-BE49-F238E27FC236}">
                  <a16:creationId xmlns:a16="http://schemas.microsoft.com/office/drawing/2014/main" id="{4612678B-4335-91A6-CC3A-79DBC0232FF5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1666" y="1307"/>
              <a:ext cx="144" cy="317"/>
              <a:chOff x="4766" y="1438"/>
              <a:chExt cx="129" cy="301"/>
            </a:xfrm>
            <a:grpFill/>
          </p:grpSpPr>
          <p:sp>
            <p:nvSpPr>
              <p:cNvPr id="13" name="AutoShape 105">
                <a:extLst>
                  <a:ext uri="{FF2B5EF4-FFF2-40B4-BE49-F238E27FC236}">
                    <a16:creationId xmlns:a16="http://schemas.microsoft.com/office/drawing/2014/main" id="{8329BF3E-BBC2-761D-36C8-A91A2E752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6" y="1438"/>
                <a:ext cx="129" cy="301"/>
              </a:xfrm>
              <a:prstGeom prst="flowChartAlternateProcess">
                <a:avLst/>
              </a:prstGeom>
              <a:grpFill/>
              <a:ln w="12700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14" name="Line 106">
                <a:extLst>
                  <a:ext uri="{FF2B5EF4-FFF2-40B4-BE49-F238E27FC236}">
                    <a16:creationId xmlns:a16="http://schemas.microsoft.com/office/drawing/2014/main" id="{1D4A6176-A538-A84D-359F-4A8498659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6" y="1477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15" name="Line 107">
                <a:extLst>
                  <a:ext uri="{FF2B5EF4-FFF2-40B4-BE49-F238E27FC236}">
                    <a16:creationId xmlns:a16="http://schemas.microsoft.com/office/drawing/2014/main" id="{1D2E81C8-7C6F-B0BF-6D24-0E4AD2E98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7" y="1695"/>
                <a:ext cx="128" cy="0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16" name="Line 108">
                <a:extLst>
                  <a:ext uri="{FF2B5EF4-FFF2-40B4-BE49-F238E27FC236}">
                    <a16:creationId xmlns:a16="http://schemas.microsoft.com/office/drawing/2014/main" id="{AFA59FCF-9041-CE02-3BA9-C51A7FC9E4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70" y="1477"/>
                <a:ext cx="121" cy="214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17" name="Line 109">
                <a:extLst>
                  <a:ext uri="{FF2B5EF4-FFF2-40B4-BE49-F238E27FC236}">
                    <a16:creationId xmlns:a16="http://schemas.microsoft.com/office/drawing/2014/main" id="{264DDCC1-903C-5801-027B-0B6764997C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68" y="1476"/>
                <a:ext cx="123" cy="219"/>
              </a:xfrm>
              <a:prstGeom prst="line">
                <a:avLst/>
              </a:prstGeom>
              <a:grpFill/>
              <a:ln w="12700">
                <a:solidFill>
                  <a:sysClr val="windowText" lastClr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28" name="Group 87">
            <a:extLst>
              <a:ext uri="{FF2B5EF4-FFF2-40B4-BE49-F238E27FC236}">
                <a16:creationId xmlns:a16="http://schemas.microsoft.com/office/drawing/2014/main" id="{A67ABE19-2043-DAFE-972E-AD152EE83BB6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1959221" y="1673118"/>
            <a:ext cx="144000" cy="144000"/>
            <a:chOff x="3723" y="817"/>
            <a:chExt cx="171" cy="172"/>
          </a:xfrm>
          <a:solidFill>
            <a:srgbClr val="5B9BD5">
              <a:lumMod val="60000"/>
              <a:lumOff val="40000"/>
            </a:srgbClr>
          </a:solidFill>
        </p:grpSpPr>
        <p:sp>
          <p:nvSpPr>
            <p:cNvPr id="29" name="Oval 88">
              <a:extLst>
                <a:ext uri="{FF2B5EF4-FFF2-40B4-BE49-F238E27FC236}">
                  <a16:creationId xmlns:a16="http://schemas.microsoft.com/office/drawing/2014/main" id="{3DFD34C0-628F-AE68-6B54-CD562919D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817"/>
              <a:ext cx="171" cy="171"/>
            </a:xfrm>
            <a:prstGeom prst="ellips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30" name="Line 89">
              <a:extLst>
                <a:ext uri="{FF2B5EF4-FFF2-40B4-BE49-F238E27FC236}">
                  <a16:creationId xmlns:a16="http://schemas.microsoft.com/office/drawing/2014/main" id="{DDC30CD1-5D38-1CA9-2694-33C5D7AF92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" y="838"/>
              <a:ext cx="41" cy="144"/>
            </a:xfrm>
            <a:prstGeom prst="lin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31" name="Line 90">
              <a:extLst>
                <a:ext uri="{FF2B5EF4-FFF2-40B4-BE49-F238E27FC236}">
                  <a16:creationId xmlns:a16="http://schemas.microsoft.com/office/drawing/2014/main" id="{0559579E-F259-B6A5-1C7B-76755B0FA5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1" y="845"/>
              <a:ext cx="41" cy="144"/>
            </a:xfrm>
            <a:prstGeom prst="lin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sp>
        <p:nvSpPr>
          <p:cNvPr id="32" name="Text Box 188">
            <a:extLst>
              <a:ext uri="{FF2B5EF4-FFF2-40B4-BE49-F238E27FC236}">
                <a16:creationId xmlns:a16="http://schemas.microsoft.com/office/drawing/2014/main" id="{C75922E6-E1F1-BD37-837D-E7282CFB0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7778" y="3065265"/>
            <a:ext cx="1037986" cy="338554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sm" len="sm"/>
          </a:ln>
          <a:effectLst/>
        </p:spPr>
        <p:txBody>
          <a:bodyPr wrap="square">
            <a:spAutoFit/>
          </a:bodyPr>
          <a:lstStyle/>
          <a:p>
            <a:pPr defTabSz="1125444" eaLnBrk="0" hangingPunct="0">
              <a:spcBef>
                <a:spcPct val="0"/>
              </a:spcBef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 DRI</a:t>
            </a:r>
            <a:endParaRPr lang="ko-KR" altLang="en-US" sz="1600" kern="0" dirty="0">
              <a:solidFill>
                <a:prstClr val="black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C2C6017-F9C3-6C33-7717-D632CFE0B904}"/>
              </a:ext>
            </a:extLst>
          </p:cNvPr>
          <p:cNvSpPr/>
          <p:nvPr/>
        </p:nvSpPr>
        <p:spPr>
          <a:xfrm>
            <a:off x="829297" y="5076257"/>
            <a:ext cx="950015" cy="2462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algn="ctr" defTabSz="1125444">
              <a:defRPr/>
            </a:pPr>
            <a:r>
              <a:rPr kumimoji="1" lang="en-US" altLang="ko-KR" sz="16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Hydrogen</a:t>
            </a:r>
            <a:endParaRPr lang="en-US" altLang="ko-KR" sz="1600" kern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DB25865-F1CA-F205-8488-E65FE47C9FD3}"/>
              </a:ext>
            </a:extLst>
          </p:cNvPr>
          <p:cNvSpPr>
            <a:spLocks/>
          </p:cNvSpPr>
          <p:nvPr/>
        </p:nvSpPr>
        <p:spPr>
          <a:xfrm>
            <a:off x="5251879" y="2276716"/>
            <a:ext cx="317832" cy="445464"/>
          </a:xfrm>
          <a:prstGeom prst="ellipse">
            <a:avLst/>
          </a:prstGeom>
          <a:solidFill>
            <a:srgbClr val="F79B4F"/>
          </a:solidFill>
          <a:ln w="25400" cap="flat" cmpd="sng" algn="ctr">
            <a:noFill/>
            <a:prstDash val="solid"/>
          </a:ln>
          <a:effectLst/>
        </p:spPr>
        <p:txBody>
          <a:bodyPr wrap="none" lIns="0" tIns="44308" rIns="0" bIns="44308" rtlCol="0" anchor="ctr">
            <a:spAutoFit/>
          </a:bodyPr>
          <a:lstStyle/>
          <a:p>
            <a:pPr defTabSz="1125444">
              <a:defRPr/>
            </a:pPr>
            <a:r>
              <a:rPr lang="en-US" altLang="ko-KR" sz="1477" b="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US" altLang="ko-KR" sz="1477" b="1" kern="0" baseline="-25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ko-KR" altLang="en-US" sz="1477" b="1" kern="0" baseline="-2500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cxnSp>
        <p:nvCxnSpPr>
          <p:cNvPr id="35" name="꺾인 연결선 338">
            <a:extLst>
              <a:ext uri="{FF2B5EF4-FFF2-40B4-BE49-F238E27FC236}">
                <a16:creationId xmlns:a16="http://schemas.microsoft.com/office/drawing/2014/main" id="{E4E16E28-503F-08B7-0B12-9DE4F7F0796C}"/>
              </a:ext>
            </a:extLst>
          </p:cNvPr>
          <p:cNvCxnSpPr>
            <a:cxnSpLocks/>
            <a:stCxn id="34" idx="2"/>
            <a:endCxn id="115" idx="2"/>
          </p:cNvCxnSpPr>
          <p:nvPr/>
        </p:nvCxnSpPr>
        <p:spPr>
          <a:xfrm rot="10800000" flipV="1">
            <a:off x="4785173" y="2499447"/>
            <a:ext cx="466706" cy="322075"/>
          </a:xfrm>
          <a:prstGeom prst="bentConnector2">
            <a:avLst/>
          </a:prstGeom>
          <a:noFill/>
          <a:ln w="19050" cap="flat" cmpd="sng" algn="ctr">
            <a:solidFill>
              <a:srgbClr val="F79646">
                <a:lumMod val="75000"/>
              </a:srgbClr>
            </a:solidFill>
            <a:prstDash val="sysDash"/>
            <a:tailEnd type="triangle" w="lg" len="med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9013D82-43A5-704E-932E-745ACC0BAC00}"/>
              </a:ext>
            </a:extLst>
          </p:cNvPr>
          <p:cNvSpPr txBox="1"/>
          <p:nvPr/>
        </p:nvSpPr>
        <p:spPr>
          <a:xfrm>
            <a:off x="2260594" y="5121215"/>
            <a:ext cx="1242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Heating</a:t>
            </a:r>
          </a:p>
        </p:txBody>
      </p:sp>
      <p:cxnSp>
        <p:nvCxnSpPr>
          <p:cNvPr id="37" name="직선 연결선 1082">
            <a:extLst>
              <a:ext uri="{FF2B5EF4-FFF2-40B4-BE49-F238E27FC236}">
                <a16:creationId xmlns:a16="http://schemas.microsoft.com/office/drawing/2014/main" id="{29178A2C-22EC-DB0C-0BD3-B3390F74C824}"/>
              </a:ext>
            </a:extLst>
          </p:cNvPr>
          <p:cNvCxnSpPr/>
          <p:nvPr/>
        </p:nvCxnSpPr>
        <p:spPr>
          <a:xfrm>
            <a:off x="3457353" y="2599531"/>
            <a:ext cx="236625" cy="192283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8" name="모서리가 둥근 직사각형 341">
            <a:extLst>
              <a:ext uri="{FF2B5EF4-FFF2-40B4-BE49-F238E27FC236}">
                <a16:creationId xmlns:a16="http://schemas.microsoft.com/office/drawing/2014/main" id="{1BD66AD0-585C-AFF2-C5E3-39CD15B0D844}"/>
              </a:ext>
            </a:extLst>
          </p:cNvPr>
          <p:cNvSpPr/>
          <p:nvPr/>
        </p:nvSpPr>
        <p:spPr>
          <a:xfrm>
            <a:off x="2804135" y="2372998"/>
            <a:ext cx="681839" cy="558991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1125444">
              <a:defRPr/>
            </a:pPr>
            <a:r>
              <a:rPr lang="en-US" altLang="ko-KR" sz="160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Sinter Feed</a:t>
            </a:r>
            <a:endParaRPr lang="ko-KR" altLang="en-US" sz="1600" kern="0" dirty="0">
              <a:solidFill>
                <a:prstClr val="black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4C7BE0A9-716A-42D0-E4AE-DA6A875B6C96}"/>
              </a:ext>
            </a:extLst>
          </p:cNvPr>
          <p:cNvSpPr/>
          <p:nvPr/>
        </p:nvSpPr>
        <p:spPr>
          <a:xfrm>
            <a:off x="992199" y="4633009"/>
            <a:ext cx="547063" cy="465667"/>
          </a:xfrm>
          <a:prstGeom prst="ellipse">
            <a:avLst/>
          </a:prstGeom>
          <a:solidFill>
            <a:srgbClr val="77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125444">
              <a:defRPr/>
            </a:pPr>
            <a:r>
              <a:rPr lang="en-US" altLang="ko-KR" sz="1723" b="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</a:t>
            </a:r>
            <a:r>
              <a:rPr lang="en-US" altLang="ko-KR" sz="1723" b="1" kern="0" baseline="-25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ko-KR" altLang="en-US" sz="1723" b="1" kern="0" baseline="-2500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40" name="Group 299">
            <a:extLst>
              <a:ext uri="{FF2B5EF4-FFF2-40B4-BE49-F238E27FC236}">
                <a16:creationId xmlns:a16="http://schemas.microsoft.com/office/drawing/2014/main" id="{D5F9427B-0733-C9F6-C3A3-9DE1A078252A}"/>
              </a:ext>
            </a:extLst>
          </p:cNvPr>
          <p:cNvGrpSpPr>
            <a:grpSpLocks/>
          </p:cNvGrpSpPr>
          <p:nvPr/>
        </p:nvGrpSpPr>
        <p:grpSpPr bwMode="auto">
          <a:xfrm>
            <a:off x="2821528" y="4575557"/>
            <a:ext cx="342738" cy="471842"/>
            <a:chOff x="3215" y="2397"/>
            <a:chExt cx="144" cy="219"/>
          </a:xfrm>
        </p:grpSpPr>
        <p:sp>
          <p:nvSpPr>
            <p:cNvPr id="41" name="Freeform 300">
              <a:extLst>
                <a:ext uri="{FF2B5EF4-FFF2-40B4-BE49-F238E27FC236}">
                  <a16:creationId xmlns:a16="http://schemas.microsoft.com/office/drawing/2014/main" id="{69376EDA-2A0B-28EC-A6D8-C22C7C6ED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5" y="2397"/>
              <a:ext cx="142" cy="200"/>
            </a:xfrm>
            <a:custGeom>
              <a:avLst/>
              <a:gdLst>
                <a:gd name="T0" fmla="*/ 46 w 142"/>
                <a:gd name="T1" fmla="*/ 0 h 200"/>
                <a:gd name="T2" fmla="*/ 46 w 142"/>
                <a:gd name="T3" fmla="*/ 69 h 200"/>
                <a:gd name="T4" fmla="*/ 0 w 142"/>
                <a:gd name="T5" fmla="*/ 113 h 200"/>
                <a:gd name="T6" fmla="*/ 0 w 142"/>
                <a:gd name="T7" fmla="*/ 200 h 200"/>
                <a:gd name="T8" fmla="*/ 142 w 142"/>
                <a:gd name="T9" fmla="*/ 200 h 200"/>
                <a:gd name="T10" fmla="*/ 142 w 142"/>
                <a:gd name="T11" fmla="*/ 111 h 200"/>
                <a:gd name="T12" fmla="*/ 96 w 142"/>
                <a:gd name="T13" fmla="*/ 65 h 200"/>
                <a:gd name="T14" fmla="*/ 96 w 142"/>
                <a:gd name="T15" fmla="*/ 0 h 200"/>
                <a:gd name="T16" fmla="*/ 46 w 142"/>
                <a:gd name="T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200">
                  <a:moveTo>
                    <a:pt x="46" y="0"/>
                  </a:moveTo>
                  <a:lnTo>
                    <a:pt x="46" y="69"/>
                  </a:lnTo>
                  <a:lnTo>
                    <a:pt x="0" y="113"/>
                  </a:lnTo>
                  <a:lnTo>
                    <a:pt x="0" y="200"/>
                  </a:lnTo>
                  <a:lnTo>
                    <a:pt x="142" y="200"/>
                  </a:lnTo>
                  <a:lnTo>
                    <a:pt x="142" y="111"/>
                  </a:lnTo>
                  <a:lnTo>
                    <a:pt x="96" y="65"/>
                  </a:lnTo>
                  <a:lnTo>
                    <a:pt x="96" y="0"/>
                  </a:lnTo>
                  <a:lnTo>
                    <a:pt x="46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42" name="Freeform 301">
              <a:extLst>
                <a:ext uri="{FF2B5EF4-FFF2-40B4-BE49-F238E27FC236}">
                  <a16:creationId xmlns:a16="http://schemas.microsoft.com/office/drawing/2014/main" id="{C151C735-EE63-F6B7-0B36-42EB5005E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5" y="2397"/>
              <a:ext cx="143" cy="202"/>
            </a:xfrm>
            <a:custGeom>
              <a:avLst/>
              <a:gdLst>
                <a:gd name="T0" fmla="*/ 189 w 566"/>
                <a:gd name="T1" fmla="*/ 283 h 850"/>
                <a:gd name="T2" fmla="*/ 189 w 566"/>
                <a:gd name="T3" fmla="*/ 0 h 850"/>
                <a:gd name="T4" fmla="*/ 378 w 566"/>
                <a:gd name="T5" fmla="*/ 0 h 850"/>
                <a:gd name="T6" fmla="*/ 378 w 566"/>
                <a:gd name="T7" fmla="*/ 283 h 850"/>
                <a:gd name="T8" fmla="*/ 566 w 566"/>
                <a:gd name="T9" fmla="*/ 473 h 850"/>
                <a:gd name="T10" fmla="*/ 566 w 566"/>
                <a:gd name="T11" fmla="*/ 850 h 850"/>
                <a:gd name="T12" fmla="*/ 0 w 566"/>
                <a:gd name="T13" fmla="*/ 850 h 850"/>
                <a:gd name="T14" fmla="*/ 0 w 566"/>
                <a:gd name="T15" fmla="*/ 473 h 850"/>
                <a:gd name="T16" fmla="*/ 189 w 566"/>
                <a:gd name="T17" fmla="*/ 283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6" h="850">
                  <a:moveTo>
                    <a:pt x="189" y="283"/>
                  </a:moveTo>
                  <a:lnTo>
                    <a:pt x="189" y="0"/>
                  </a:lnTo>
                  <a:lnTo>
                    <a:pt x="378" y="0"/>
                  </a:lnTo>
                  <a:lnTo>
                    <a:pt x="378" y="283"/>
                  </a:lnTo>
                  <a:lnTo>
                    <a:pt x="566" y="473"/>
                  </a:lnTo>
                  <a:lnTo>
                    <a:pt x="566" y="850"/>
                  </a:lnTo>
                  <a:lnTo>
                    <a:pt x="0" y="850"/>
                  </a:lnTo>
                  <a:lnTo>
                    <a:pt x="0" y="473"/>
                  </a:lnTo>
                  <a:lnTo>
                    <a:pt x="189" y="283"/>
                  </a:lnTo>
                </a:path>
              </a:pathLst>
            </a:cu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</a:extLst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43" name="Rectangle 302">
              <a:extLst>
                <a:ext uri="{FF2B5EF4-FFF2-40B4-BE49-F238E27FC236}">
                  <a16:creationId xmlns:a16="http://schemas.microsoft.com/office/drawing/2014/main" id="{DADC88F1-E796-BEAF-333F-C88FBE39B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5" y="2532"/>
              <a:ext cx="143" cy="3"/>
            </a:xfrm>
            <a:prstGeom prst="rect">
              <a:avLst/>
            </a:prstGeom>
            <a:solidFill>
              <a:srgbClr val="F5A3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44" name="Freeform 303">
              <a:extLst>
                <a:ext uri="{FF2B5EF4-FFF2-40B4-BE49-F238E27FC236}">
                  <a16:creationId xmlns:a16="http://schemas.microsoft.com/office/drawing/2014/main" id="{DBC0700A-1F9B-D0D6-2ABC-8865E5AED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5" y="2515"/>
              <a:ext cx="144" cy="23"/>
            </a:xfrm>
            <a:custGeom>
              <a:avLst/>
              <a:gdLst>
                <a:gd name="T0" fmla="*/ 0 w 567"/>
                <a:gd name="T1" fmla="*/ 95 h 95"/>
                <a:gd name="T2" fmla="*/ 95 w 567"/>
                <a:gd name="T3" fmla="*/ 0 h 95"/>
                <a:gd name="T4" fmla="*/ 190 w 567"/>
                <a:gd name="T5" fmla="*/ 95 h 95"/>
                <a:gd name="T6" fmla="*/ 283 w 567"/>
                <a:gd name="T7" fmla="*/ 0 h 95"/>
                <a:gd name="T8" fmla="*/ 378 w 567"/>
                <a:gd name="T9" fmla="*/ 95 h 95"/>
                <a:gd name="T10" fmla="*/ 472 w 567"/>
                <a:gd name="T11" fmla="*/ 0 h 95"/>
                <a:gd name="T12" fmla="*/ 567 w 567"/>
                <a:gd name="T1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95">
                  <a:moveTo>
                    <a:pt x="0" y="95"/>
                  </a:moveTo>
                  <a:lnTo>
                    <a:pt x="95" y="0"/>
                  </a:lnTo>
                  <a:lnTo>
                    <a:pt x="190" y="95"/>
                  </a:lnTo>
                  <a:lnTo>
                    <a:pt x="283" y="0"/>
                  </a:lnTo>
                  <a:lnTo>
                    <a:pt x="378" y="95"/>
                  </a:lnTo>
                  <a:lnTo>
                    <a:pt x="472" y="0"/>
                  </a:lnTo>
                  <a:lnTo>
                    <a:pt x="567" y="95"/>
                  </a:lnTo>
                </a:path>
              </a:pathLst>
            </a:custGeom>
            <a:noFill/>
            <a:ln w="25400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6600"/>
                  </a:solidFill>
                </a14:hiddenFill>
              </a:ext>
            </a:extLst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45" name="AutoShape 304">
              <a:extLst>
                <a:ext uri="{FF2B5EF4-FFF2-40B4-BE49-F238E27FC236}">
                  <a16:creationId xmlns:a16="http://schemas.microsoft.com/office/drawing/2014/main" id="{2FE01C94-DF70-75BF-B88E-42C05ADBC5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265" y="2572"/>
              <a:ext cx="43" cy="46"/>
            </a:xfrm>
            <a:prstGeom prst="flowChartDelay">
              <a:avLst/>
            </a:prstGeom>
            <a:solidFill>
              <a:srgbClr val="FF33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sp>
        <p:nvSpPr>
          <p:cNvPr id="46" name="자유형 345">
            <a:extLst>
              <a:ext uri="{FF2B5EF4-FFF2-40B4-BE49-F238E27FC236}">
                <a16:creationId xmlns:a16="http://schemas.microsoft.com/office/drawing/2014/main" id="{76ED7E15-1D9C-2738-9CC8-C5E62264EB41}"/>
              </a:ext>
            </a:extLst>
          </p:cNvPr>
          <p:cNvSpPr/>
          <p:nvPr/>
        </p:nvSpPr>
        <p:spPr>
          <a:xfrm>
            <a:off x="3190118" y="4235195"/>
            <a:ext cx="2575345" cy="614329"/>
          </a:xfrm>
          <a:custGeom>
            <a:avLst/>
            <a:gdLst>
              <a:gd name="connsiteX0" fmla="*/ 0 w 2809875"/>
              <a:gd name="connsiteY0" fmla="*/ 609600 h 609600"/>
              <a:gd name="connsiteX1" fmla="*/ 2809875 w 2809875"/>
              <a:gd name="connsiteY1" fmla="*/ 609600 h 609600"/>
              <a:gd name="connsiteX2" fmla="*/ 2809875 w 2809875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9875" h="609600">
                <a:moveTo>
                  <a:pt x="0" y="609600"/>
                </a:moveTo>
                <a:lnTo>
                  <a:pt x="2809875" y="609600"/>
                </a:lnTo>
                <a:lnTo>
                  <a:pt x="2809875" y="0"/>
                </a:lnTo>
              </a:path>
            </a:pathLst>
          </a:custGeom>
          <a:noFill/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srgbClr val="ED7D31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47" name="자유형 346">
            <a:extLst>
              <a:ext uri="{FF2B5EF4-FFF2-40B4-BE49-F238E27FC236}">
                <a16:creationId xmlns:a16="http://schemas.microsoft.com/office/drawing/2014/main" id="{20B7C755-65B3-4FBC-7CC6-C89BBC5DBE55}"/>
              </a:ext>
            </a:extLst>
          </p:cNvPr>
          <p:cNvSpPr/>
          <p:nvPr/>
        </p:nvSpPr>
        <p:spPr>
          <a:xfrm>
            <a:off x="3076132" y="1749152"/>
            <a:ext cx="784476" cy="537517"/>
          </a:xfrm>
          <a:custGeom>
            <a:avLst/>
            <a:gdLst>
              <a:gd name="connsiteX0" fmla="*/ 752475 w 752475"/>
              <a:gd name="connsiteY0" fmla="*/ 152400 h 152400"/>
              <a:gd name="connsiteX1" fmla="*/ 752475 w 752475"/>
              <a:gd name="connsiteY1" fmla="*/ 0 h 152400"/>
              <a:gd name="connsiteX2" fmla="*/ 0 w 752475"/>
              <a:gd name="connsiteY2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2475" h="152400">
                <a:moveTo>
                  <a:pt x="752475" y="152400"/>
                </a:moveTo>
                <a:lnTo>
                  <a:pt x="752475" y="0"/>
                </a:lnTo>
                <a:lnTo>
                  <a:pt x="0" y="0"/>
                </a:lnTo>
              </a:path>
            </a:pathLst>
          </a:custGeom>
          <a:noFill/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srgbClr val="ED7D31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DA68C62-7EAB-A446-FC29-B7555EBD341E}"/>
              </a:ext>
            </a:extLst>
          </p:cNvPr>
          <p:cNvGrpSpPr/>
          <p:nvPr/>
        </p:nvGrpSpPr>
        <p:grpSpPr>
          <a:xfrm>
            <a:off x="5128849" y="3277589"/>
            <a:ext cx="666976" cy="777292"/>
            <a:chOff x="4021188" y="4024676"/>
            <a:chExt cx="541918" cy="737819"/>
          </a:xfrm>
        </p:grpSpPr>
        <p:sp>
          <p:nvSpPr>
            <p:cNvPr id="49" name="자유형 390">
              <a:extLst>
                <a:ext uri="{FF2B5EF4-FFF2-40B4-BE49-F238E27FC236}">
                  <a16:creationId xmlns:a16="http://schemas.microsoft.com/office/drawing/2014/main" id="{34DC19C0-D032-F6C4-1000-6786E0030EFF}"/>
                </a:ext>
              </a:extLst>
            </p:cNvPr>
            <p:cNvSpPr/>
            <p:nvPr/>
          </p:nvSpPr>
          <p:spPr>
            <a:xfrm>
              <a:off x="4486660" y="4205752"/>
              <a:ext cx="76446" cy="61944"/>
            </a:xfrm>
            <a:custGeom>
              <a:avLst/>
              <a:gdLst>
                <a:gd name="connsiteX0" fmla="*/ 0 w 142875"/>
                <a:gd name="connsiteY0" fmla="*/ 85725 h 85725"/>
                <a:gd name="connsiteX1" fmla="*/ 0 w 142875"/>
                <a:gd name="connsiteY1" fmla="*/ 0 h 85725"/>
                <a:gd name="connsiteX2" fmla="*/ 142875 w 142875"/>
                <a:gd name="connsiteY2" fmla="*/ 0 h 85725"/>
                <a:gd name="connsiteX3" fmla="*/ 142875 w 142875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85725">
                  <a:moveTo>
                    <a:pt x="0" y="85725"/>
                  </a:moveTo>
                  <a:lnTo>
                    <a:pt x="0" y="0"/>
                  </a:lnTo>
                  <a:lnTo>
                    <a:pt x="142875" y="0"/>
                  </a:lnTo>
                  <a:lnTo>
                    <a:pt x="142875" y="85725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50" name="자유형 391">
              <a:extLst>
                <a:ext uri="{FF2B5EF4-FFF2-40B4-BE49-F238E27FC236}">
                  <a16:creationId xmlns:a16="http://schemas.microsoft.com/office/drawing/2014/main" id="{C65A41F4-FF8F-C3DF-EEB1-74155901CA03}"/>
                </a:ext>
              </a:extLst>
            </p:cNvPr>
            <p:cNvSpPr/>
            <p:nvPr/>
          </p:nvSpPr>
          <p:spPr>
            <a:xfrm>
              <a:off x="4021188" y="4024676"/>
              <a:ext cx="509641" cy="737819"/>
            </a:xfrm>
            <a:custGeom>
              <a:avLst/>
              <a:gdLst>
                <a:gd name="connsiteX0" fmla="*/ 952500 w 952500"/>
                <a:gd name="connsiteY0" fmla="*/ 9144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43598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61400 w 961400"/>
                <a:gd name="connsiteY0" fmla="*/ 243030 h 1021080"/>
                <a:gd name="connsiteX1" fmla="*/ 952500 w 961400"/>
                <a:gd name="connsiteY1" fmla="*/ 0 h 1021080"/>
                <a:gd name="connsiteX2" fmla="*/ 434340 w 961400"/>
                <a:gd name="connsiteY2" fmla="*/ 0 h 1021080"/>
                <a:gd name="connsiteX3" fmla="*/ 434340 w 961400"/>
                <a:gd name="connsiteY3" fmla="*/ 1021080 h 1021080"/>
                <a:gd name="connsiteX4" fmla="*/ 0 w 961400"/>
                <a:gd name="connsiteY4" fmla="*/ 1021080 h 1021080"/>
                <a:gd name="connsiteX5" fmla="*/ 0 w 9614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17802 w 952500"/>
                <a:gd name="connsiteY5" fmla="*/ 732745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706382 h 102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0" h="1021080">
                  <a:moveTo>
                    <a:pt x="952500" y="243030"/>
                  </a:moveTo>
                  <a:lnTo>
                    <a:pt x="952500" y="0"/>
                  </a:lnTo>
                  <a:lnTo>
                    <a:pt x="434340" y="0"/>
                  </a:lnTo>
                  <a:lnTo>
                    <a:pt x="434340" y="1021080"/>
                  </a:lnTo>
                  <a:lnTo>
                    <a:pt x="0" y="1021080"/>
                  </a:lnTo>
                  <a:lnTo>
                    <a:pt x="0" y="706382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sp>
        <p:nvSpPr>
          <p:cNvPr id="51" name="자유형 382">
            <a:extLst>
              <a:ext uri="{FF2B5EF4-FFF2-40B4-BE49-F238E27FC236}">
                <a16:creationId xmlns:a16="http://schemas.microsoft.com/office/drawing/2014/main" id="{F90EA96A-72FB-BE7F-F200-5F2470DF33AF}"/>
              </a:ext>
            </a:extLst>
          </p:cNvPr>
          <p:cNvSpPr/>
          <p:nvPr/>
        </p:nvSpPr>
        <p:spPr>
          <a:xfrm>
            <a:off x="3817259" y="2277780"/>
            <a:ext cx="94087" cy="56280"/>
          </a:xfrm>
          <a:custGeom>
            <a:avLst/>
            <a:gdLst>
              <a:gd name="connsiteX0" fmla="*/ 0 w 142875"/>
              <a:gd name="connsiteY0" fmla="*/ 85725 h 85725"/>
              <a:gd name="connsiteX1" fmla="*/ 0 w 142875"/>
              <a:gd name="connsiteY1" fmla="*/ 0 h 85725"/>
              <a:gd name="connsiteX2" fmla="*/ 142875 w 142875"/>
              <a:gd name="connsiteY2" fmla="*/ 0 h 85725"/>
              <a:gd name="connsiteX3" fmla="*/ 142875 w 142875"/>
              <a:gd name="connsiteY3" fmla="*/ 85725 h 8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75" h="85725">
                <a:moveTo>
                  <a:pt x="0" y="85725"/>
                </a:moveTo>
                <a:lnTo>
                  <a:pt x="0" y="0"/>
                </a:lnTo>
                <a:lnTo>
                  <a:pt x="142875" y="0"/>
                </a:lnTo>
                <a:lnTo>
                  <a:pt x="142875" y="85725"/>
                </a:lnTo>
              </a:path>
            </a:pathLst>
          </a:custGeom>
          <a:noFill/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srgbClr val="ED7D31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cxnSp>
        <p:nvCxnSpPr>
          <p:cNvPr id="52" name="직선 연결선 1097">
            <a:extLst>
              <a:ext uri="{FF2B5EF4-FFF2-40B4-BE49-F238E27FC236}">
                <a16:creationId xmlns:a16="http://schemas.microsoft.com/office/drawing/2014/main" id="{887C51A1-7DE5-5B65-9820-FD2B03B6ED65}"/>
              </a:ext>
            </a:extLst>
          </p:cNvPr>
          <p:cNvCxnSpPr>
            <a:cxnSpLocks/>
          </p:cNvCxnSpPr>
          <p:nvPr/>
        </p:nvCxnSpPr>
        <p:spPr>
          <a:xfrm>
            <a:off x="3994799" y="2788032"/>
            <a:ext cx="393765" cy="516731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53" name="직선 연결선 1098">
            <a:extLst>
              <a:ext uri="{FF2B5EF4-FFF2-40B4-BE49-F238E27FC236}">
                <a16:creationId xmlns:a16="http://schemas.microsoft.com/office/drawing/2014/main" id="{4B78B218-D6BB-CE7A-CA81-6A6735E72934}"/>
              </a:ext>
            </a:extLst>
          </p:cNvPr>
          <p:cNvCxnSpPr>
            <a:cxnSpLocks/>
          </p:cNvCxnSpPr>
          <p:nvPr/>
        </p:nvCxnSpPr>
        <p:spPr>
          <a:xfrm>
            <a:off x="4622049" y="3184742"/>
            <a:ext cx="386930" cy="514996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cxnSp>
        <p:nvCxnSpPr>
          <p:cNvPr id="54" name="직선 연결선 1099">
            <a:extLst>
              <a:ext uri="{FF2B5EF4-FFF2-40B4-BE49-F238E27FC236}">
                <a16:creationId xmlns:a16="http://schemas.microsoft.com/office/drawing/2014/main" id="{92CBBAC9-682B-4452-04CE-E790879DB729}"/>
              </a:ext>
            </a:extLst>
          </p:cNvPr>
          <p:cNvCxnSpPr>
            <a:cxnSpLocks/>
          </p:cNvCxnSpPr>
          <p:nvPr/>
        </p:nvCxnSpPr>
        <p:spPr>
          <a:xfrm>
            <a:off x="5247724" y="3582116"/>
            <a:ext cx="394400" cy="517946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</a:ln>
          <a:effectLst/>
        </p:spPr>
      </p:cxnSp>
      <p:sp>
        <p:nvSpPr>
          <p:cNvPr id="55" name="자유형 348">
            <a:extLst>
              <a:ext uri="{FF2B5EF4-FFF2-40B4-BE49-F238E27FC236}">
                <a16:creationId xmlns:a16="http://schemas.microsoft.com/office/drawing/2014/main" id="{DE1ABB4A-C67C-BC1C-8BBD-6C380651842F}"/>
              </a:ext>
            </a:extLst>
          </p:cNvPr>
          <p:cNvSpPr/>
          <p:nvPr/>
        </p:nvSpPr>
        <p:spPr>
          <a:xfrm flipV="1">
            <a:off x="1504583" y="4788120"/>
            <a:ext cx="1284923" cy="79739"/>
          </a:xfrm>
          <a:custGeom>
            <a:avLst/>
            <a:gdLst>
              <a:gd name="connsiteX0" fmla="*/ 0 w 692727"/>
              <a:gd name="connsiteY0" fmla="*/ 0 h 0"/>
              <a:gd name="connsiteX1" fmla="*/ 692727 w 69272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2727">
                <a:moveTo>
                  <a:pt x="0" y="0"/>
                </a:moveTo>
                <a:lnTo>
                  <a:pt x="692727" y="0"/>
                </a:ln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defTabSz="1125444">
              <a:defRPr/>
            </a:pPr>
            <a:endParaRPr lang="ko-KR" altLang="en-US" sz="2215" kern="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8FE1CA35-9DC4-5D10-4BA9-23AE92B00FD5}"/>
              </a:ext>
            </a:extLst>
          </p:cNvPr>
          <p:cNvGrpSpPr/>
          <p:nvPr/>
        </p:nvGrpSpPr>
        <p:grpSpPr>
          <a:xfrm>
            <a:off x="2990517" y="1589244"/>
            <a:ext cx="209621" cy="457188"/>
            <a:chOff x="2028232" y="2444252"/>
            <a:chExt cx="170317" cy="433970"/>
          </a:xfrm>
        </p:grpSpPr>
        <p:sp>
          <p:nvSpPr>
            <p:cNvPr id="57" name="Freeform 378">
              <a:extLst>
                <a:ext uri="{FF2B5EF4-FFF2-40B4-BE49-F238E27FC236}">
                  <a16:creationId xmlns:a16="http://schemas.microsoft.com/office/drawing/2014/main" id="{E5652F52-C592-FF41-5027-1417A1A7C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8232" y="2444252"/>
              <a:ext cx="170317" cy="433970"/>
            </a:xfrm>
            <a:custGeom>
              <a:avLst/>
              <a:gdLst>
                <a:gd name="T0" fmla="*/ 0 w 395"/>
                <a:gd name="T1" fmla="*/ 0 h 675"/>
                <a:gd name="T2" fmla="*/ 0 w 395"/>
                <a:gd name="T3" fmla="*/ 435 h 675"/>
                <a:gd name="T4" fmla="*/ 196 w 395"/>
                <a:gd name="T5" fmla="*/ 675 h 675"/>
                <a:gd name="T6" fmla="*/ 395 w 395"/>
                <a:gd name="T7" fmla="*/ 435 h 675"/>
                <a:gd name="T8" fmla="*/ 395 w 395"/>
                <a:gd name="T9" fmla="*/ 0 h 675"/>
                <a:gd name="T10" fmla="*/ 0 w 395"/>
                <a:gd name="T11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5" h="675">
                  <a:moveTo>
                    <a:pt x="0" y="0"/>
                  </a:moveTo>
                  <a:lnTo>
                    <a:pt x="0" y="435"/>
                  </a:lnTo>
                  <a:lnTo>
                    <a:pt x="196" y="675"/>
                  </a:lnTo>
                  <a:lnTo>
                    <a:pt x="395" y="435"/>
                  </a:lnTo>
                  <a:lnTo>
                    <a:pt x="395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3333FF"/>
                </a:gs>
              </a:gsLst>
              <a:lin ang="5400000" scaled="1"/>
            </a:gradFill>
            <a:ln w="15875" cap="flat" cmpd="sng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10769" tIns="57600" rIns="110769" bIns="57600">
              <a:spAutoFit/>
            </a:bodyPr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DEE52E10-2DD0-7866-A774-4EB84966B6A3}"/>
                </a:ext>
              </a:extLst>
            </p:cNvPr>
            <p:cNvGrpSpPr/>
            <p:nvPr/>
          </p:nvGrpSpPr>
          <p:grpSpPr>
            <a:xfrm>
              <a:off x="2065583" y="2474790"/>
              <a:ext cx="95615" cy="92399"/>
              <a:chOff x="6915150" y="1752600"/>
              <a:chExt cx="457200" cy="297525"/>
            </a:xfrm>
          </p:grpSpPr>
          <p:cxnSp>
            <p:nvCxnSpPr>
              <p:cNvPr id="59" name="직선 연결선 1104">
                <a:extLst>
                  <a:ext uri="{FF2B5EF4-FFF2-40B4-BE49-F238E27FC236}">
                    <a16:creationId xmlns:a16="http://schemas.microsoft.com/office/drawing/2014/main" id="{0B281296-B989-2FEA-C759-5CE1FCE28E3D}"/>
                  </a:ext>
                </a:extLst>
              </p:cNvPr>
              <p:cNvCxnSpPr/>
              <p:nvPr/>
            </p:nvCxnSpPr>
            <p:spPr>
              <a:xfrm>
                <a:off x="7143750" y="1762125"/>
                <a:ext cx="0" cy="28800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CC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0" name="직선 연결선 1105">
                <a:extLst>
                  <a:ext uri="{FF2B5EF4-FFF2-40B4-BE49-F238E27FC236}">
                    <a16:creationId xmlns:a16="http://schemas.microsoft.com/office/drawing/2014/main" id="{D3B0EB9D-DB5D-BA64-3815-B10DDFC557F9}"/>
                  </a:ext>
                </a:extLst>
              </p:cNvPr>
              <p:cNvCxnSpPr/>
              <p:nvPr/>
            </p:nvCxnSpPr>
            <p:spPr>
              <a:xfrm>
                <a:off x="7191375" y="1752600"/>
                <a:ext cx="180975" cy="257175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CC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1" name="직선 연결선 1106">
                <a:extLst>
                  <a:ext uri="{FF2B5EF4-FFF2-40B4-BE49-F238E27FC236}">
                    <a16:creationId xmlns:a16="http://schemas.microsoft.com/office/drawing/2014/main" id="{3FD65C9A-023F-82CC-A6ED-31AF75595423}"/>
                  </a:ext>
                </a:extLst>
              </p:cNvPr>
              <p:cNvCxnSpPr/>
              <p:nvPr/>
            </p:nvCxnSpPr>
            <p:spPr>
              <a:xfrm flipH="1">
                <a:off x="6915150" y="1752600"/>
                <a:ext cx="180975" cy="257175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CC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7F08913D-95D9-CE26-C0DE-A3409A624C1D}"/>
              </a:ext>
            </a:extLst>
          </p:cNvPr>
          <p:cNvGrpSpPr/>
          <p:nvPr/>
        </p:nvGrpSpPr>
        <p:grpSpPr>
          <a:xfrm>
            <a:off x="3457353" y="1572925"/>
            <a:ext cx="242118" cy="236413"/>
            <a:chOff x="2016294" y="1276806"/>
            <a:chExt cx="334249" cy="298586"/>
          </a:xfrm>
        </p:grpSpPr>
        <p:sp>
          <p:nvSpPr>
            <p:cNvPr id="63" name="AutoShape 116">
              <a:extLst>
                <a:ext uri="{FF2B5EF4-FFF2-40B4-BE49-F238E27FC236}">
                  <a16:creationId xmlns:a16="http://schemas.microsoft.com/office/drawing/2014/main" id="{9A42F6D4-A092-BECE-C7DF-ACFD69AA2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073" y="1440694"/>
              <a:ext cx="322576" cy="134698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125444">
                <a:defRPr/>
              </a:pPr>
              <a:endParaRPr lang="ko-KR" altLang="en-US" sz="1292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64" name="Freeform 117">
              <a:extLst>
                <a:ext uri="{FF2B5EF4-FFF2-40B4-BE49-F238E27FC236}">
                  <a16:creationId xmlns:a16="http://schemas.microsoft.com/office/drawing/2014/main" id="{B42FA44B-06C7-6A87-7991-5866EA19C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217" y="1341364"/>
              <a:ext cx="137196" cy="20440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279"/>
                </a:cxn>
                <a:cxn ang="0">
                  <a:pos x="105" y="177"/>
                </a:cxn>
                <a:cxn ang="0">
                  <a:pos x="213" y="277"/>
                </a:cxn>
                <a:cxn ang="0">
                  <a:pos x="213" y="0"/>
                </a:cxn>
              </a:cxnLst>
              <a:rect l="0" t="0" r="r" b="b"/>
              <a:pathLst>
                <a:path w="213" h="279">
                  <a:moveTo>
                    <a:pt x="0" y="3"/>
                  </a:moveTo>
                  <a:lnTo>
                    <a:pt x="0" y="279"/>
                  </a:lnTo>
                  <a:lnTo>
                    <a:pt x="105" y="177"/>
                  </a:lnTo>
                  <a:lnTo>
                    <a:pt x="213" y="277"/>
                  </a:lnTo>
                  <a:lnTo>
                    <a:pt x="213" y="0"/>
                  </a:lnTo>
                </a:path>
              </a:pathLst>
            </a:custGeom>
            <a:noFill/>
            <a:ln w="19050">
              <a:solidFill>
                <a:srgbClr val="0099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>
                <a:defRPr/>
              </a:pPr>
              <a:endParaRPr lang="ko-KR" altLang="en-US" sz="1292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65" name="모서리가 둥근 직사각형 358">
              <a:extLst>
                <a:ext uri="{FF2B5EF4-FFF2-40B4-BE49-F238E27FC236}">
                  <a16:creationId xmlns:a16="http://schemas.microsoft.com/office/drawing/2014/main" id="{3FE30F4E-FF4F-387E-09D0-0FCEF6C7E4C9}"/>
                </a:ext>
              </a:extLst>
            </p:cNvPr>
            <p:cNvSpPr/>
            <p:nvPr/>
          </p:nvSpPr>
          <p:spPr>
            <a:xfrm>
              <a:off x="2016294" y="1276806"/>
              <a:ext cx="334249" cy="92225"/>
            </a:xfrm>
            <a:prstGeom prst="round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25444">
                <a:defRPr/>
              </a:pPr>
              <a:endParaRPr lang="ko-KR" altLang="en-US" sz="2462" dirty="0">
                <a:solidFill>
                  <a:prstClr val="white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9089040C-DC47-3A4A-0BF6-8FC240E127B3}"/>
              </a:ext>
            </a:extLst>
          </p:cNvPr>
          <p:cNvGrpSpPr/>
          <p:nvPr/>
        </p:nvGrpSpPr>
        <p:grpSpPr>
          <a:xfrm>
            <a:off x="1836589" y="4672331"/>
            <a:ext cx="242118" cy="236413"/>
            <a:chOff x="2016294" y="1276806"/>
            <a:chExt cx="334249" cy="298586"/>
          </a:xfrm>
        </p:grpSpPr>
        <p:sp>
          <p:nvSpPr>
            <p:cNvPr id="67" name="AutoShape 116">
              <a:extLst>
                <a:ext uri="{FF2B5EF4-FFF2-40B4-BE49-F238E27FC236}">
                  <a16:creationId xmlns:a16="http://schemas.microsoft.com/office/drawing/2014/main" id="{7D7B03CA-6B7D-8986-FA3B-5C1712FFB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073" y="1440694"/>
              <a:ext cx="322576" cy="134698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125444">
                <a:defRPr/>
              </a:pPr>
              <a:endParaRPr lang="ko-KR" altLang="en-US" sz="1292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68" name="Freeform 117">
              <a:extLst>
                <a:ext uri="{FF2B5EF4-FFF2-40B4-BE49-F238E27FC236}">
                  <a16:creationId xmlns:a16="http://schemas.microsoft.com/office/drawing/2014/main" id="{BF394E6E-F5FD-DCF5-365F-6D7C07EA5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217" y="1341364"/>
              <a:ext cx="137196" cy="20440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279"/>
                </a:cxn>
                <a:cxn ang="0">
                  <a:pos x="105" y="177"/>
                </a:cxn>
                <a:cxn ang="0">
                  <a:pos x="213" y="277"/>
                </a:cxn>
                <a:cxn ang="0">
                  <a:pos x="213" y="0"/>
                </a:cxn>
              </a:cxnLst>
              <a:rect l="0" t="0" r="r" b="b"/>
              <a:pathLst>
                <a:path w="213" h="279">
                  <a:moveTo>
                    <a:pt x="0" y="3"/>
                  </a:moveTo>
                  <a:lnTo>
                    <a:pt x="0" y="279"/>
                  </a:lnTo>
                  <a:lnTo>
                    <a:pt x="105" y="177"/>
                  </a:lnTo>
                  <a:lnTo>
                    <a:pt x="213" y="277"/>
                  </a:lnTo>
                  <a:lnTo>
                    <a:pt x="213" y="0"/>
                  </a:lnTo>
                </a:path>
              </a:pathLst>
            </a:custGeom>
            <a:noFill/>
            <a:ln w="19050">
              <a:solidFill>
                <a:srgbClr val="0099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>
                <a:defRPr/>
              </a:pPr>
              <a:endParaRPr lang="ko-KR" altLang="en-US" sz="1292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69" name="모서리가 둥근 직사각형 355">
              <a:extLst>
                <a:ext uri="{FF2B5EF4-FFF2-40B4-BE49-F238E27FC236}">
                  <a16:creationId xmlns:a16="http://schemas.microsoft.com/office/drawing/2014/main" id="{7216E7B2-4A56-9ECF-ADD1-D94E1DB64DE8}"/>
                </a:ext>
              </a:extLst>
            </p:cNvPr>
            <p:cNvSpPr/>
            <p:nvPr/>
          </p:nvSpPr>
          <p:spPr>
            <a:xfrm>
              <a:off x="2016294" y="1276806"/>
              <a:ext cx="334249" cy="92225"/>
            </a:xfrm>
            <a:prstGeom prst="roundRect">
              <a:avLst/>
            </a:prstGeo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25444">
                <a:defRPr/>
              </a:pPr>
              <a:endParaRPr lang="ko-KR" altLang="en-US" sz="2462" dirty="0">
                <a:solidFill>
                  <a:prstClr val="white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33FE9BF4-84CD-D946-155B-764356F3506B}"/>
              </a:ext>
            </a:extLst>
          </p:cNvPr>
          <p:cNvGrpSpPr/>
          <p:nvPr/>
        </p:nvGrpSpPr>
        <p:grpSpPr>
          <a:xfrm>
            <a:off x="7244385" y="3797535"/>
            <a:ext cx="1367226" cy="901949"/>
            <a:chOff x="712025" y="339289"/>
            <a:chExt cx="2184400" cy="1803400"/>
          </a:xfrm>
        </p:grpSpPr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E7718A25-C3F9-65D3-883A-980384738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213" y="1420161"/>
              <a:ext cx="1612900" cy="520700"/>
            </a:xfrm>
            <a:prstGeom prst="rect">
              <a:avLst/>
            </a:prstGeom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0FC33D8B-0AA3-69C6-EB9F-3298E239C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025" y="339289"/>
              <a:ext cx="2184400" cy="1803400"/>
            </a:xfrm>
            <a:prstGeom prst="rect">
              <a:avLst/>
            </a:prstGeom>
          </p:spPr>
        </p:pic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ED2A663D-EFD7-F758-6D70-5B4CC4F2F678}"/>
              </a:ext>
            </a:extLst>
          </p:cNvPr>
          <p:cNvGrpSpPr/>
          <p:nvPr/>
        </p:nvGrpSpPr>
        <p:grpSpPr>
          <a:xfrm>
            <a:off x="9908558" y="2328778"/>
            <a:ext cx="752442" cy="760099"/>
            <a:chOff x="3919549" y="638630"/>
            <a:chExt cx="1508100" cy="1779794"/>
          </a:xfrm>
        </p:grpSpPr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D9036FB9-7E6F-A899-ECB0-C581C4A35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093" y="1461385"/>
              <a:ext cx="850900" cy="673100"/>
            </a:xfrm>
            <a:prstGeom prst="rect">
              <a:avLst/>
            </a:prstGeom>
          </p:spPr>
        </p:pic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A5FB7771-02C1-0406-EC24-7844B8AC8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72" t="11577" r="39445" b="13306"/>
            <a:stretch/>
          </p:blipFill>
          <p:spPr>
            <a:xfrm>
              <a:off x="3919549" y="638630"/>
              <a:ext cx="1508100" cy="1779794"/>
            </a:xfrm>
            <a:prstGeom prst="rect">
              <a:avLst/>
            </a:prstGeom>
          </p:spPr>
        </p:pic>
        <p:cxnSp>
          <p:nvCxnSpPr>
            <p:cNvPr id="76" name="직선 화살표 연결선 75">
              <a:extLst>
                <a:ext uri="{FF2B5EF4-FFF2-40B4-BE49-F238E27FC236}">
                  <a16:creationId xmlns:a16="http://schemas.microsoft.com/office/drawing/2014/main" id="{F080FD20-E957-896D-FE4A-B958A1EAB9BE}"/>
                </a:ext>
              </a:extLst>
            </p:cNvPr>
            <p:cNvCxnSpPr>
              <a:cxnSpLocks/>
            </p:cNvCxnSpPr>
            <p:nvPr/>
          </p:nvCxnSpPr>
          <p:spPr>
            <a:xfrm>
              <a:off x="4622687" y="1460480"/>
              <a:ext cx="0" cy="237691"/>
            </a:xfrm>
            <a:prstGeom prst="straightConnector1">
              <a:avLst/>
            </a:prstGeom>
            <a:ln>
              <a:solidFill>
                <a:srgbClr val="72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>
              <a:extLst>
                <a:ext uri="{FF2B5EF4-FFF2-40B4-BE49-F238E27FC236}">
                  <a16:creationId xmlns:a16="http://schemas.microsoft.com/office/drawing/2014/main" id="{E6CDA7A0-F8DD-BEF4-B7C9-60465628B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50481" y="1439048"/>
              <a:ext cx="121520" cy="230778"/>
            </a:xfrm>
            <a:prstGeom prst="straightConnector1">
              <a:avLst/>
            </a:prstGeom>
            <a:ln>
              <a:solidFill>
                <a:srgbClr val="72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>
              <a:extLst>
                <a:ext uri="{FF2B5EF4-FFF2-40B4-BE49-F238E27FC236}">
                  <a16:creationId xmlns:a16="http://schemas.microsoft.com/office/drawing/2014/main" id="{55C5DC0F-3A11-3C2A-55F2-2154774AEAF8}"/>
                </a:ext>
              </a:extLst>
            </p:cNvPr>
            <p:cNvCxnSpPr>
              <a:cxnSpLocks/>
            </p:cNvCxnSpPr>
            <p:nvPr/>
          </p:nvCxnSpPr>
          <p:spPr>
            <a:xfrm>
              <a:off x="4664792" y="1439048"/>
              <a:ext cx="121520" cy="230778"/>
            </a:xfrm>
            <a:prstGeom prst="straightConnector1">
              <a:avLst/>
            </a:prstGeom>
            <a:ln>
              <a:solidFill>
                <a:srgbClr val="72717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9" name="그림 78">
            <a:extLst>
              <a:ext uri="{FF2B5EF4-FFF2-40B4-BE49-F238E27FC236}">
                <a16:creationId xmlns:a16="http://schemas.microsoft.com/office/drawing/2014/main" id="{E76ECD6A-F881-843A-2C26-A850482F5F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31385" y="4072338"/>
            <a:ext cx="858530" cy="489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0" name="직선 연결선 767">
            <a:extLst>
              <a:ext uri="{FF2B5EF4-FFF2-40B4-BE49-F238E27FC236}">
                <a16:creationId xmlns:a16="http://schemas.microsoft.com/office/drawing/2014/main" id="{48D662B5-393C-0651-3C44-C1C9C1226183}"/>
              </a:ext>
            </a:extLst>
          </p:cNvPr>
          <p:cNvCxnSpPr>
            <a:cxnSpLocks/>
            <a:endCxn id="75" idx="1"/>
          </p:cNvCxnSpPr>
          <p:nvPr/>
        </p:nvCxnSpPr>
        <p:spPr>
          <a:xfrm flipV="1">
            <a:off x="8605075" y="2708828"/>
            <a:ext cx="1303483" cy="1628308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1" name="직선 연결선 768">
            <a:extLst>
              <a:ext uri="{FF2B5EF4-FFF2-40B4-BE49-F238E27FC236}">
                <a16:creationId xmlns:a16="http://schemas.microsoft.com/office/drawing/2014/main" id="{C0DAFABE-B07B-61DD-8F13-31D10E2E12E6}"/>
              </a:ext>
            </a:extLst>
          </p:cNvPr>
          <p:cNvCxnSpPr>
            <a:cxnSpLocks/>
          </p:cNvCxnSpPr>
          <p:nvPr/>
        </p:nvCxnSpPr>
        <p:spPr>
          <a:xfrm>
            <a:off x="10708427" y="2805987"/>
            <a:ext cx="424375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2" name="직선 연결선 768">
            <a:extLst>
              <a:ext uri="{FF2B5EF4-FFF2-40B4-BE49-F238E27FC236}">
                <a16:creationId xmlns:a16="http://schemas.microsoft.com/office/drawing/2014/main" id="{51E06ABA-7837-56A0-9F22-2C4BAA4F2602}"/>
              </a:ext>
            </a:extLst>
          </p:cNvPr>
          <p:cNvCxnSpPr>
            <a:cxnSpLocks/>
          </p:cNvCxnSpPr>
          <p:nvPr/>
        </p:nvCxnSpPr>
        <p:spPr>
          <a:xfrm>
            <a:off x="8637462" y="4419452"/>
            <a:ext cx="1313013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B67CF9E-CF32-935D-68C1-960B50587910}"/>
              </a:ext>
            </a:extLst>
          </p:cNvPr>
          <p:cNvSpPr txBox="1"/>
          <p:nvPr/>
        </p:nvSpPr>
        <p:spPr>
          <a:xfrm>
            <a:off x="8360827" y="3270984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Hot Metal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FB32412-3772-172E-FFD2-06FAC9E2E2C3}"/>
              </a:ext>
            </a:extLst>
          </p:cNvPr>
          <p:cNvSpPr txBox="1"/>
          <p:nvPr/>
        </p:nvSpPr>
        <p:spPr>
          <a:xfrm>
            <a:off x="8561911" y="4432174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Slag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C3EF694-C1C4-28A1-FDFA-E0B326B521AC}"/>
              </a:ext>
            </a:extLst>
          </p:cNvPr>
          <p:cNvSpPr txBox="1"/>
          <p:nvPr/>
        </p:nvSpPr>
        <p:spPr>
          <a:xfrm>
            <a:off x="10590852" y="2487995"/>
            <a:ext cx="617477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477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Steel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8480A29-6307-F090-8135-D99578DF4B70}"/>
              </a:ext>
            </a:extLst>
          </p:cNvPr>
          <p:cNvSpPr txBox="1"/>
          <p:nvPr/>
        </p:nvSpPr>
        <p:spPr>
          <a:xfrm>
            <a:off x="9973264" y="3140015"/>
            <a:ext cx="651140" cy="357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723" b="1" dirty="0">
                <a:solidFill>
                  <a:srgbClr val="2D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BOF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70C92AD-DD8E-A6B4-7EB9-9F5A372FAEAD}"/>
              </a:ext>
            </a:extLst>
          </p:cNvPr>
          <p:cNvSpPr txBox="1"/>
          <p:nvPr/>
        </p:nvSpPr>
        <p:spPr>
          <a:xfrm>
            <a:off x="9503155" y="4601451"/>
            <a:ext cx="2058577" cy="357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1100">
                <a:solidFill>
                  <a:srgbClr val="002060"/>
                </a:solidFill>
                <a:latin typeface="+mn-ea"/>
              </a:defRPr>
            </a:lvl1pPr>
          </a:lstStyle>
          <a:p>
            <a:pPr defTabSz="1125444">
              <a:spcBef>
                <a:spcPct val="0"/>
              </a:spcBef>
              <a:defRPr/>
            </a:pPr>
            <a:r>
              <a:rPr lang="en-US" altLang="ko-KR" sz="1723" b="1" dirty="0">
                <a:solidFill>
                  <a:srgbClr val="2D75B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Cement Industry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90B201E-E597-A509-1CBC-B1825BB96AA9}"/>
              </a:ext>
            </a:extLst>
          </p:cNvPr>
          <p:cNvSpPr txBox="1"/>
          <p:nvPr/>
        </p:nvSpPr>
        <p:spPr>
          <a:xfrm>
            <a:off x="2973015" y="4077202"/>
            <a:ext cx="209544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125444">
              <a:defRPr/>
            </a:pPr>
            <a:r>
              <a:rPr lang="en-US" altLang="ko-K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</a:t>
            </a:r>
            <a:r>
              <a:rPr lang="en-US" altLang="ko-KR" sz="14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ko-K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US" altLang="ko-KR" sz="14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altLang="ko-K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+3H</a:t>
            </a:r>
            <a:r>
              <a:rPr lang="en-US" altLang="ko-KR" sz="14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rPr>
              <a:t>→</a:t>
            </a:r>
            <a:r>
              <a:rPr lang="en-US" altLang="ko-K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2Fe+3H</a:t>
            </a:r>
            <a:r>
              <a:rPr lang="en-US" altLang="ko-KR" sz="1400" baseline="-25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altLang="ko-K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endParaRPr lang="ko-KR" altLang="en-US" sz="1400" dirty="0">
              <a:solidFill>
                <a:prstClr val="black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89" name="자유형: 도형 294">
            <a:extLst>
              <a:ext uri="{FF2B5EF4-FFF2-40B4-BE49-F238E27FC236}">
                <a16:creationId xmlns:a16="http://schemas.microsoft.com/office/drawing/2014/main" id="{D2978F74-8B30-9D9A-1A25-EAC749198E39}"/>
              </a:ext>
            </a:extLst>
          </p:cNvPr>
          <p:cNvSpPr/>
          <p:nvPr/>
        </p:nvSpPr>
        <p:spPr>
          <a:xfrm>
            <a:off x="5874180" y="3387586"/>
            <a:ext cx="2066192" cy="1467558"/>
          </a:xfrm>
          <a:custGeom>
            <a:avLst/>
            <a:gdLst>
              <a:gd name="connsiteX0" fmla="*/ 0 w 1678781"/>
              <a:gd name="connsiteY0" fmla="*/ 576262 h 1393031"/>
              <a:gd name="connsiteX1" fmla="*/ 221456 w 1678781"/>
              <a:gd name="connsiteY1" fmla="*/ 795337 h 1393031"/>
              <a:gd name="connsiteX2" fmla="*/ 221456 w 1678781"/>
              <a:gd name="connsiteY2" fmla="*/ 1393031 h 1393031"/>
              <a:gd name="connsiteX3" fmla="*/ 676275 w 1678781"/>
              <a:gd name="connsiteY3" fmla="*/ 1393031 h 1393031"/>
              <a:gd name="connsiteX4" fmla="*/ 1259681 w 1678781"/>
              <a:gd name="connsiteY4" fmla="*/ 0 h 1393031"/>
              <a:gd name="connsiteX5" fmla="*/ 1678781 w 1678781"/>
              <a:gd name="connsiteY5" fmla="*/ 0 h 1393031"/>
              <a:gd name="connsiteX6" fmla="*/ 1678781 w 1678781"/>
              <a:gd name="connsiteY6" fmla="*/ 388143 h 1393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781" h="1393031">
                <a:moveTo>
                  <a:pt x="0" y="576262"/>
                </a:moveTo>
                <a:lnTo>
                  <a:pt x="221456" y="795337"/>
                </a:lnTo>
                <a:lnTo>
                  <a:pt x="221456" y="1393031"/>
                </a:lnTo>
                <a:lnTo>
                  <a:pt x="676275" y="1393031"/>
                </a:lnTo>
                <a:lnTo>
                  <a:pt x="1259681" y="0"/>
                </a:lnTo>
                <a:lnTo>
                  <a:pt x="1678781" y="0"/>
                </a:lnTo>
                <a:lnTo>
                  <a:pt x="1678781" y="388143"/>
                </a:lnTo>
              </a:path>
            </a:pathLst>
          </a:custGeom>
          <a:noFill/>
          <a:ln w="2540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567EF2AA-2225-1CFE-17F8-28AEFC34B2ED}"/>
              </a:ext>
            </a:extLst>
          </p:cNvPr>
          <p:cNvGrpSpPr/>
          <p:nvPr/>
        </p:nvGrpSpPr>
        <p:grpSpPr>
          <a:xfrm>
            <a:off x="6024020" y="4272115"/>
            <a:ext cx="322981" cy="134283"/>
            <a:chOff x="4748514" y="4836609"/>
            <a:chExt cx="262422" cy="127464"/>
          </a:xfrm>
        </p:grpSpPr>
        <p:sp>
          <p:nvSpPr>
            <p:cNvPr id="91" name="Rectangle 56">
              <a:extLst>
                <a:ext uri="{FF2B5EF4-FFF2-40B4-BE49-F238E27FC236}">
                  <a16:creationId xmlns:a16="http://schemas.microsoft.com/office/drawing/2014/main" id="{3ADE2032-353B-419B-2460-B385D980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514" y="4836609"/>
              <a:ext cx="262422" cy="127464"/>
            </a:xfrm>
            <a:prstGeom prst="rect">
              <a:avLst/>
            </a:prstGeom>
            <a:solidFill>
              <a:srgbClr val="FFCCCC"/>
            </a:solidFill>
            <a:ln w="6350">
              <a:solidFill>
                <a:sysClr val="windowText" lastClr="000000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E6F8E8EA-9083-99D5-0DF5-56DB946AEC76}"/>
                </a:ext>
              </a:extLst>
            </p:cNvPr>
            <p:cNvGrpSpPr/>
            <p:nvPr/>
          </p:nvGrpSpPr>
          <p:grpSpPr>
            <a:xfrm>
              <a:off x="4767485" y="4858353"/>
              <a:ext cx="224481" cy="83977"/>
              <a:chOff x="4765903" y="4617670"/>
              <a:chExt cx="224481" cy="83977"/>
            </a:xfrm>
          </p:grpSpPr>
          <p:sp>
            <p:nvSpPr>
              <p:cNvPr id="93" name="Oval 57">
                <a:extLst>
                  <a:ext uri="{FF2B5EF4-FFF2-40B4-BE49-F238E27FC236}">
                    <a16:creationId xmlns:a16="http://schemas.microsoft.com/office/drawing/2014/main" id="{F571C7B9-C475-242F-C6CC-FB28199227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5903" y="4617670"/>
                <a:ext cx="72719" cy="83977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shape">
                  <a:fillToRect l="50000" t="50000" r="50000" b="50000"/>
                </a:path>
              </a:gradFill>
              <a:ln w="6350">
                <a:solidFill>
                  <a:srgbClr val="C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grpSp>
            <p:nvGrpSpPr>
              <p:cNvPr id="94" name="Group 58">
                <a:extLst>
                  <a:ext uri="{FF2B5EF4-FFF2-40B4-BE49-F238E27FC236}">
                    <a16:creationId xmlns:a16="http://schemas.microsoft.com/office/drawing/2014/main" id="{08A3968C-7FD8-B0E5-9A4E-3BB7EB8CB3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91197" y="4646162"/>
                <a:ext cx="23713" cy="26992"/>
                <a:chOff x="2400" y="1632"/>
                <a:chExt cx="192" cy="192"/>
              </a:xfrm>
            </p:grpSpPr>
            <p:sp>
              <p:nvSpPr>
                <p:cNvPr id="104" name="Oval 59">
                  <a:extLst>
                    <a:ext uri="{FF2B5EF4-FFF2-40B4-BE49-F238E27FC236}">
                      <a16:creationId xmlns:a16="http://schemas.microsoft.com/office/drawing/2014/main" id="{A88E1B01-81B9-1133-E591-3EDF90B6FD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1632"/>
                  <a:ext cx="192" cy="192"/>
                </a:xfrm>
                <a:prstGeom prst="ellipse">
                  <a:avLst/>
                </a:prstGeom>
                <a:solidFill>
                  <a:srgbClr val="FFFF99"/>
                </a:solidFill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5" name="Line 60">
                  <a:extLst>
                    <a:ext uri="{FF2B5EF4-FFF2-40B4-BE49-F238E27FC236}">
                      <a16:creationId xmlns:a16="http://schemas.microsoft.com/office/drawing/2014/main" id="{F1BC60B0-ACBA-111E-29AA-1FB8D19C48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1728"/>
                  <a:ext cx="192" cy="0"/>
                </a:xfrm>
                <a:prstGeom prst="line">
                  <a:avLst/>
                </a:prstGeom>
                <a:noFill/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6" name="Line 61">
                  <a:extLst>
                    <a:ext uri="{FF2B5EF4-FFF2-40B4-BE49-F238E27FC236}">
                      <a16:creationId xmlns:a16="http://schemas.microsoft.com/office/drawing/2014/main" id="{606D7B57-64BB-0BA6-98BA-B032F98762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6" y="1632"/>
                  <a:ext cx="0" cy="192"/>
                </a:xfrm>
                <a:prstGeom prst="line">
                  <a:avLst/>
                </a:prstGeom>
                <a:noFill/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95" name="Oval 62">
                <a:extLst>
                  <a:ext uri="{FF2B5EF4-FFF2-40B4-BE49-F238E27FC236}">
                    <a16:creationId xmlns:a16="http://schemas.microsoft.com/office/drawing/2014/main" id="{8938A41B-45D9-674D-E526-F960743AC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4946" y="4617670"/>
                <a:ext cx="72719" cy="83977"/>
              </a:xfrm>
              <a:prstGeom prst="ellipse">
                <a:avLst/>
              </a:prstGeom>
              <a:gradFill rotWithShape="0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shape">
                  <a:fillToRect l="50000" t="50000" r="50000" b="50000"/>
                </a:path>
              </a:gradFill>
              <a:ln w="6350">
                <a:solidFill>
                  <a:srgbClr val="C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grpSp>
            <p:nvGrpSpPr>
              <p:cNvPr id="96" name="Group 63">
                <a:extLst>
                  <a:ext uri="{FF2B5EF4-FFF2-40B4-BE49-F238E27FC236}">
                    <a16:creationId xmlns:a16="http://schemas.microsoft.com/office/drawing/2014/main" id="{A5AD8386-2AC4-01AF-0281-9ABB40906D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68659" y="4646162"/>
                <a:ext cx="23713" cy="26992"/>
                <a:chOff x="2400" y="1632"/>
                <a:chExt cx="192" cy="192"/>
              </a:xfrm>
            </p:grpSpPr>
            <p:sp>
              <p:nvSpPr>
                <p:cNvPr id="101" name="Oval 64">
                  <a:extLst>
                    <a:ext uri="{FF2B5EF4-FFF2-40B4-BE49-F238E27FC236}">
                      <a16:creationId xmlns:a16="http://schemas.microsoft.com/office/drawing/2014/main" id="{2560A5B9-E486-D00C-555F-4D4BEF138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1632"/>
                  <a:ext cx="192" cy="192"/>
                </a:xfrm>
                <a:prstGeom prst="ellipse">
                  <a:avLst/>
                </a:prstGeom>
                <a:solidFill>
                  <a:srgbClr val="FFFF99"/>
                </a:solidFill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2" name="Line 65">
                  <a:extLst>
                    <a:ext uri="{FF2B5EF4-FFF2-40B4-BE49-F238E27FC236}">
                      <a16:creationId xmlns:a16="http://schemas.microsoft.com/office/drawing/2014/main" id="{BD477CD1-8704-0151-11F5-73872219B6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1728"/>
                  <a:ext cx="192" cy="0"/>
                </a:xfrm>
                <a:prstGeom prst="line">
                  <a:avLst/>
                </a:prstGeom>
                <a:noFill/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3" name="Line 66">
                  <a:extLst>
                    <a:ext uri="{FF2B5EF4-FFF2-40B4-BE49-F238E27FC236}">
                      <a16:creationId xmlns:a16="http://schemas.microsoft.com/office/drawing/2014/main" id="{D97D01C0-9799-E9C5-701B-24CE393459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6" y="1632"/>
                  <a:ext cx="0" cy="192"/>
                </a:xfrm>
                <a:prstGeom prst="line">
                  <a:avLst/>
                </a:prstGeom>
                <a:noFill/>
                <a:ln w="6350">
                  <a:solidFill>
                    <a:sysClr val="windowText" lastClr="0000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97" name="Rectangle 67">
                <a:extLst>
                  <a:ext uri="{FF2B5EF4-FFF2-40B4-BE49-F238E27FC236}">
                    <a16:creationId xmlns:a16="http://schemas.microsoft.com/office/drawing/2014/main" id="{5ECE9CAE-87D3-C602-AA5A-2D5167F587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9246" y="4652160"/>
                <a:ext cx="49007" cy="11997"/>
              </a:xfrm>
              <a:prstGeom prst="rect">
                <a:avLst/>
              </a:prstGeom>
              <a:solidFill>
                <a:srgbClr val="954F72"/>
              </a:solidFill>
              <a:ln w="6350">
                <a:solidFill>
                  <a:sysClr val="windowText" lastClr="000000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1125444" eaLnBrk="0" latinLnBrk="0" hangingPunct="0">
                  <a:spcBef>
                    <a:spcPct val="0"/>
                  </a:spcBef>
                  <a:defRPr/>
                </a:pPr>
                <a:endParaRPr lang="ko-KR" altLang="en-US" sz="2215" kern="0" dirty="0">
                  <a:solidFill>
                    <a:prstClr val="black"/>
                  </a:solidFill>
                  <a:latin typeface="Tahoma" panose="020B0604030504040204" pitchFamily="34" charset="0"/>
                  <a:ea typeface="맑은 고딕" panose="020B0503020000020004" pitchFamily="50" charset="-127"/>
                  <a:cs typeface="Tahoma" panose="020B0604030504040204" pitchFamily="34" charset="0"/>
                </a:endParaRPr>
              </a:p>
            </p:txBody>
          </p:sp>
          <p:grpSp>
            <p:nvGrpSpPr>
              <p:cNvPr id="98" name="Group 68">
                <a:extLst>
                  <a:ext uri="{FF2B5EF4-FFF2-40B4-BE49-F238E27FC236}">
                    <a16:creationId xmlns:a16="http://schemas.microsoft.com/office/drawing/2014/main" id="{96BFEA0D-5596-528D-8DE6-39FF3E92BB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61929" y="4635665"/>
                <a:ext cx="28455" cy="44987"/>
                <a:chOff x="2304" y="1584"/>
                <a:chExt cx="288" cy="240"/>
              </a:xfrm>
            </p:grpSpPr>
            <p:sp>
              <p:nvSpPr>
                <p:cNvPr id="99" name="Rectangle 69" descr="좁은 수직선">
                  <a:extLst>
                    <a:ext uri="{FF2B5EF4-FFF2-40B4-BE49-F238E27FC236}">
                      <a16:creationId xmlns:a16="http://schemas.microsoft.com/office/drawing/2014/main" id="{C3FF88EF-1B60-87F4-2F5D-CB0691AB29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8" y="1584"/>
                  <a:ext cx="144" cy="240"/>
                </a:xfrm>
                <a:prstGeom prst="rect">
                  <a:avLst/>
                </a:prstGeom>
                <a:pattFill prst="narVert">
                  <a:fgClr>
                    <a:srgbClr val="009999"/>
                  </a:fgClr>
                  <a:bgClr>
                    <a:srgbClr val="FFFFFF"/>
                  </a:bgClr>
                </a:pattFill>
                <a:ln w="6350">
                  <a:solidFill>
                    <a:sysClr val="windowText" lastClr="000000"/>
                  </a:solidFill>
                  <a:prstDash val="solid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00" name="Rectangle 70" descr="좁은 수직선">
                  <a:extLst>
                    <a:ext uri="{FF2B5EF4-FFF2-40B4-BE49-F238E27FC236}">
                      <a16:creationId xmlns:a16="http://schemas.microsoft.com/office/drawing/2014/main" id="{0137116E-EE94-0BFC-58B2-05A1F275D2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4" y="1632"/>
                  <a:ext cx="144" cy="144"/>
                </a:xfrm>
                <a:prstGeom prst="rect">
                  <a:avLst/>
                </a:prstGeom>
                <a:pattFill prst="narVert">
                  <a:fgClr>
                    <a:srgbClr val="009999"/>
                  </a:fgClr>
                  <a:bgClr>
                    <a:srgbClr val="FFFFFF"/>
                  </a:bgClr>
                </a:pattFill>
                <a:ln w="6350">
                  <a:solidFill>
                    <a:sysClr val="windowText" lastClr="000000"/>
                  </a:solidFill>
                  <a:prstDash val="solid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1125444" eaLnBrk="0" latinLnBrk="0" hangingPunct="0">
                    <a:spcBef>
                      <a:spcPct val="0"/>
                    </a:spcBef>
                    <a:defRPr/>
                  </a:pPr>
                  <a:endParaRPr lang="ko-KR" altLang="en-US" sz="2215" kern="0" dirty="0">
                    <a:solidFill>
                      <a:prstClr val="black"/>
                    </a:solidFill>
                    <a:latin typeface="Tahoma" panose="020B0604030504040204" pitchFamily="34" charset="0"/>
                    <a:ea typeface="맑은 고딕" panose="020B0503020000020004" pitchFamily="50" charset="-127"/>
                    <a:cs typeface="Tahoma" panose="020B0604030504040204" pitchFamily="34" charset="0"/>
                  </a:endParaRPr>
                </a:p>
              </p:txBody>
            </p:sp>
          </p:grpSp>
        </p:grp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8881C0B6-C20B-0F3B-CE0D-FEDC19D925F5}"/>
              </a:ext>
            </a:extLst>
          </p:cNvPr>
          <p:cNvGrpSpPr/>
          <p:nvPr/>
        </p:nvGrpSpPr>
        <p:grpSpPr>
          <a:xfrm>
            <a:off x="4501945" y="2879612"/>
            <a:ext cx="666976" cy="777292"/>
            <a:chOff x="4021188" y="4024676"/>
            <a:chExt cx="541918" cy="737819"/>
          </a:xfrm>
        </p:grpSpPr>
        <p:sp>
          <p:nvSpPr>
            <p:cNvPr id="108" name="자유형 390">
              <a:extLst>
                <a:ext uri="{FF2B5EF4-FFF2-40B4-BE49-F238E27FC236}">
                  <a16:creationId xmlns:a16="http://schemas.microsoft.com/office/drawing/2014/main" id="{3A788BE4-9E1E-60A4-27EE-5D39A603AF14}"/>
                </a:ext>
              </a:extLst>
            </p:cNvPr>
            <p:cNvSpPr/>
            <p:nvPr/>
          </p:nvSpPr>
          <p:spPr>
            <a:xfrm>
              <a:off x="4486660" y="4205752"/>
              <a:ext cx="76446" cy="61944"/>
            </a:xfrm>
            <a:custGeom>
              <a:avLst/>
              <a:gdLst>
                <a:gd name="connsiteX0" fmla="*/ 0 w 142875"/>
                <a:gd name="connsiteY0" fmla="*/ 85725 h 85725"/>
                <a:gd name="connsiteX1" fmla="*/ 0 w 142875"/>
                <a:gd name="connsiteY1" fmla="*/ 0 h 85725"/>
                <a:gd name="connsiteX2" fmla="*/ 142875 w 142875"/>
                <a:gd name="connsiteY2" fmla="*/ 0 h 85725"/>
                <a:gd name="connsiteX3" fmla="*/ 142875 w 142875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85725">
                  <a:moveTo>
                    <a:pt x="0" y="85725"/>
                  </a:moveTo>
                  <a:lnTo>
                    <a:pt x="0" y="0"/>
                  </a:lnTo>
                  <a:lnTo>
                    <a:pt x="142875" y="0"/>
                  </a:lnTo>
                  <a:lnTo>
                    <a:pt x="142875" y="85725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09" name="자유형 391">
              <a:extLst>
                <a:ext uri="{FF2B5EF4-FFF2-40B4-BE49-F238E27FC236}">
                  <a16:creationId xmlns:a16="http://schemas.microsoft.com/office/drawing/2014/main" id="{53ABA0A5-98DB-3737-7563-D507579D8665}"/>
                </a:ext>
              </a:extLst>
            </p:cNvPr>
            <p:cNvSpPr/>
            <p:nvPr/>
          </p:nvSpPr>
          <p:spPr>
            <a:xfrm>
              <a:off x="4021188" y="4024676"/>
              <a:ext cx="509641" cy="737819"/>
            </a:xfrm>
            <a:custGeom>
              <a:avLst/>
              <a:gdLst>
                <a:gd name="connsiteX0" fmla="*/ 952500 w 952500"/>
                <a:gd name="connsiteY0" fmla="*/ 9144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43598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61400 w 961400"/>
                <a:gd name="connsiteY0" fmla="*/ 243030 h 1021080"/>
                <a:gd name="connsiteX1" fmla="*/ 952500 w 961400"/>
                <a:gd name="connsiteY1" fmla="*/ 0 h 1021080"/>
                <a:gd name="connsiteX2" fmla="*/ 434340 w 961400"/>
                <a:gd name="connsiteY2" fmla="*/ 0 h 1021080"/>
                <a:gd name="connsiteX3" fmla="*/ 434340 w 961400"/>
                <a:gd name="connsiteY3" fmla="*/ 1021080 h 1021080"/>
                <a:gd name="connsiteX4" fmla="*/ 0 w 961400"/>
                <a:gd name="connsiteY4" fmla="*/ 1021080 h 1021080"/>
                <a:gd name="connsiteX5" fmla="*/ 0 w 9614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17802 w 952500"/>
                <a:gd name="connsiteY5" fmla="*/ 732745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706382 h 102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0" h="1021080">
                  <a:moveTo>
                    <a:pt x="952500" y="243030"/>
                  </a:moveTo>
                  <a:lnTo>
                    <a:pt x="952500" y="0"/>
                  </a:lnTo>
                  <a:lnTo>
                    <a:pt x="434340" y="0"/>
                  </a:lnTo>
                  <a:lnTo>
                    <a:pt x="434340" y="1021080"/>
                  </a:lnTo>
                  <a:lnTo>
                    <a:pt x="0" y="1021080"/>
                  </a:lnTo>
                  <a:lnTo>
                    <a:pt x="0" y="706382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D4ABB039-D333-8FB4-419C-E1D4379FE5F2}"/>
              </a:ext>
            </a:extLst>
          </p:cNvPr>
          <p:cNvGrpSpPr/>
          <p:nvPr/>
        </p:nvGrpSpPr>
        <p:grpSpPr>
          <a:xfrm>
            <a:off x="3871696" y="2482710"/>
            <a:ext cx="666976" cy="777292"/>
            <a:chOff x="4021188" y="4024676"/>
            <a:chExt cx="541918" cy="737819"/>
          </a:xfrm>
        </p:grpSpPr>
        <p:sp>
          <p:nvSpPr>
            <p:cNvPr id="111" name="자유형 390">
              <a:extLst>
                <a:ext uri="{FF2B5EF4-FFF2-40B4-BE49-F238E27FC236}">
                  <a16:creationId xmlns:a16="http://schemas.microsoft.com/office/drawing/2014/main" id="{BCB4F7F1-1E2A-9F5F-EFF0-570C1839BCC6}"/>
                </a:ext>
              </a:extLst>
            </p:cNvPr>
            <p:cNvSpPr/>
            <p:nvPr/>
          </p:nvSpPr>
          <p:spPr>
            <a:xfrm>
              <a:off x="4486660" y="4205752"/>
              <a:ext cx="76446" cy="61944"/>
            </a:xfrm>
            <a:custGeom>
              <a:avLst/>
              <a:gdLst>
                <a:gd name="connsiteX0" fmla="*/ 0 w 142875"/>
                <a:gd name="connsiteY0" fmla="*/ 85725 h 85725"/>
                <a:gd name="connsiteX1" fmla="*/ 0 w 142875"/>
                <a:gd name="connsiteY1" fmla="*/ 0 h 85725"/>
                <a:gd name="connsiteX2" fmla="*/ 142875 w 142875"/>
                <a:gd name="connsiteY2" fmla="*/ 0 h 85725"/>
                <a:gd name="connsiteX3" fmla="*/ 142875 w 142875"/>
                <a:gd name="connsiteY3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85725">
                  <a:moveTo>
                    <a:pt x="0" y="85725"/>
                  </a:moveTo>
                  <a:lnTo>
                    <a:pt x="0" y="0"/>
                  </a:lnTo>
                  <a:lnTo>
                    <a:pt x="142875" y="0"/>
                  </a:lnTo>
                  <a:lnTo>
                    <a:pt x="142875" y="85725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12" name="자유형 391">
              <a:extLst>
                <a:ext uri="{FF2B5EF4-FFF2-40B4-BE49-F238E27FC236}">
                  <a16:creationId xmlns:a16="http://schemas.microsoft.com/office/drawing/2014/main" id="{6F43831C-286D-9D4A-9B7D-2BC445CE3F9B}"/>
                </a:ext>
              </a:extLst>
            </p:cNvPr>
            <p:cNvSpPr/>
            <p:nvPr/>
          </p:nvSpPr>
          <p:spPr>
            <a:xfrm>
              <a:off x="4021188" y="4024676"/>
              <a:ext cx="509641" cy="737819"/>
            </a:xfrm>
            <a:custGeom>
              <a:avLst/>
              <a:gdLst>
                <a:gd name="connsiteX0" fmla="*/ 952500 w 952500"/>
                <a:gd name="connsiteY0" fmla="*/ 9144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43598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61400 w 961400"/>
                <a:gd name="connsiteY0" fmla="*/ 243030 h 1021080"/>
                <a:gd name="connsiteX1" fmla="*/ 952500 w 961400"/>
                <a:gd name="connsiteY1" fmla="*/ 0 h 1021080"/>
                <a:gd name="connsiteX2" fmla="*/ 434340 w 961400"/>
                <a:gd name="connsiteY2" fmla="*/ 0 h 1021080"/>
                <a:gd name="connsiteX3" fmla="*/ 434340 w 961400"/>
                <a:gd name="connsiteY3" fmla="*/ 1021080 h 1021080"/>
                <a:gd name="connsiteX4" fmla="*/ 0 w 961400"/>
                <a:gd name="connsiteY4" fmla="*/ 1021080 h 1021080"/>
                <a:gd name="connsiteX5" fmla="*/ 0 w 9614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838200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17802 w 952500"/>
                <a:gd name="connsiteY5" fmla="*/ 732745 h 1021080"/>
                <a:gd name="connsiteX0" fmla="*/ 952500 w 952500"/>
                <a:gd name="connsiteY0" fmla="*/ 243030 h 1021080"/>
                <a:gd name="connsiteX1" fmla="*/ 952500 w 952500"/>
                <a:gd name="connsiteY1" fmla="*/ 0 h 1021080"/>
                <a:gd name="connsiteX2" fmla="*/ 434340 w 952500"/>
                <a:gd name="connsiteY2" fmla="*/ 0 h 1021080"/>
                <a:gd name="connsiteX3" fmla="*/ 434340 w 952500"/>
                <a:gd name="connsiteY3" fmla="*/ 1021080 h 1021080"/>
                <a:gd name="connsiteX4" fmla="*/ 0 w 952500"/>
                <a:gd name="connsiteY4" fmla="*/ 1021080 h 1021080"/>
                <a:gd name="connsiteX5" fmla="*/ 0 w 952500"/>
                <a:gd name="connsiteY5" fmla="*/ 706382 h 102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0" h="1021080">
                  <a:moveTo>
                    <a:pt x="952500" y="243030"/>
                  </a:moveTo>
                  <a:lnTo>
                    <a:pt x="952500" y="0"/>
                  </a:lnTo>
                  <a:lnTo>
                    <a:pt x="434340" y="0"/>
                  </a:lnTo>
                  <a:lnTo>
                    <a:pt x="434340" y="1021080"/>
                  </a:lnTo>
                  <a:lnTo>
                    <a:pt x="0" y="1021080"/>
                  </a:lnTo>
                  <a:lnTo>
                    <a:pt x="0" y="706382"/>
                  </a:lnTo>
                </a:path>
              </a:pathLst>
            </a:custGeom>
            <a:noFill/>
            <a:ln w="1905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srgbClr val="ED7D31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AD0BE075-0E59-310C-61F1-038C8A5B052A}"/>
              </a:ext>
            </a:extLst>
          </p:cNvPr>
          <p:cNvGrpSpPr/>
          <p:nvPr/>
        </p:nvGrpSpPr>
        <p:grpSpPr>
          <a:xfrm>
            <a:off x="4734959" y="2821522"/>
            <a:ext cx="105705" cy="119073"/>
            <a:chOff x="3688721" y="3274170"/>
            <a:chExt cx="122313" cy="160966"/>
          </a:xfrm>
        </p:grpSpPr>
        <p:sp>
          <p:nvSpPr>
            <p:cNvPr id="114" name="순서도: 페이지 연결자 645">
              <a:extLst>
                <a:ext uri="{FF2B5EF4-FFF2-40B4-BE49-F238E27FC236}">
                  <a16:creationId xmlns:a16="http://schemas.microsoft.com/office/drawing/2014/main" id="{D4D01645-CC45-63BB-67BE-51B25DA96D75}"/>
                </a:ext>
              </a:extLst>
            </p:cNvPr>
            <p:cNvSpPr/>
            <p:nvPr/>
          </p:nvSpPr>
          <p:spPr>
            <a:xfrm>
              <a:off x="3688721" y="3276543"/>
              <a:ext cx="122313" cy="158593"/>
            </a:xfrm>
            <a:prstGeom prst="flowChartOffpageConnector">
              <a:avLst/>
            </a:prstGeom>
            <a:solidFill>
              <a:srgbClr val="ED7D3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white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02DD26B9-4C0C-920B-DE0B-91597648AE97}"/>
                </a:ext>
              </a:extLst>
            </p:cNvPr>
            <p:cNvSpPr/>
            <p:nvPr/>
          </p:nvSpPr>
          <p:spPr>
            <a:xfrm rot="5400000">
              <a:off x="3679159" y="3322470"/>
              <a:ext cx="135331" cy="38732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defTabSz="1125444" ea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white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sp>
        <p:nvSpPr>
          <p:cNvPr id="116" name="자유형: 도형 308">
            <a:extLst>
              <a:ext uri="{FF2B5EF4-FFF2-40B4-BE49-F238E27FC236}">
                <a16:creationId xmlns:a16="http://schemas.microsoft.com/office/drawing/2014/main" id="{5894EE26-6D82-C55D-8D1B-908D704143AE}"/>
              </a:ext>
            </a:extLst>
          </p:cNvPr>
          <p:cNvSpPr/>
          <p:nvPr/>
        </p:nvSpPr>
        <p:spPr>
          <a:xfrm>
            <a:off x="2407080" y="1749440"/>
            <a:ext cx="600075" cy="3128329"/>
          </a:xfrm>
          <a:custGeom>
            <a:avLst/>
            <a:gdLst>
              <a:gd name="connsiteX0" fmla="*/ 216694 w 216694"/>
              <a:gd name="connsiteY0" fmla="*/ 0 h 804863"/>
              <a:gd name="connsiteX1" fmla="*/ 0 w 216694"/>
              <a:gd name="connsiteY1" fmla="*/ 0 h 804863"/>
              <a:gd name="connsiteX2" fmla="*/ 0 w 216694"/>
              <a:gd name="connsiteY2" fmla="*/ 804863 h 804863"/>
              <a:gd name="connsiteX0" fmla="*/ 456605 w 456605"/>
              <a:gd name="connsiteY0" fmla="*/ 0 h 806088"/>
              <a:gd name="connsiteX1" fmla="*/ 0 w 456605"/>
              <a:gd name="connsiteY1" fmla="*/ 1225 h 806088"/>
              <a:gd name="connsiteX2" fmla="*/ 0 w 456605"/>
              <a:gd name="connsiteY2" fmla="*/ 806088 h 806088"/>
              <a:gd name="connsiteX0" fmla="*/ 487561 w 487561"/>
              <a:gd name="connsiteY0" fmla="*/ 1226 h 804863"/>
              <a:gd name="connsiteX1" fmla="*/ 0 w 487561"/>
              <a:gd name="connsiteY1" fmla="*/ 0 h 804863"/>
              <a:gd name="connsiteX2" fmla="*/ 0 w 487561"/>
              <a:gd name="connsiteY2" fmla="*/ 804863 h 80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561" h="804863">
                <a:moveTo>
                  <a:pt x="487561" y="1226"/>
                </a:moveTo>
                <a:lnTo>
                  <a:pt x="0" y="0"/>
                </a:lnTo>
                <a:lnTo>
                  <a:pt x="0" y="804863"/>
                </a:lnTo>
              </a:path>
            </a:pathLst>
          </a:custGeom>
          <a:noFill/>
          <a:ln w="19050" cap="flat" cmpd="sng" algn="ctr">
            <a:solidFill>
              <a:srgbClr val="5B9BD5">
                <a:shade val="50000"/>
              </a:srgbClr>
            </a:solidFill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defTabSz="1125444" eaLnBrk="0" hangingPunct="0">
              <a:spcBef>
                <a:spcPct val="0"/>
              </a:spcBef>
              <a:defRPr/>
            </a:pPr>
            <a:endParaRPr lang="ko-KR" altLang="en-US" sz="2215" kern="0" dirty="0">
              <a:solidFill>
                <a:prstClr val="white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3682E5C-D0C7-B0E3-448C-FBD9B51D77C7}"/>
              </a:ext>
            </a:extLst>
          </p:cNvPr>
          <p:cNvSpPr txBox="1"/>
          <p:nvPr/>
        </p:nvSpPr>
        <p:spPr>
          <a:xfrm>
            <a:off x="595937" y="5551636"/>
            <a:ext cx="5494256" cy="410174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square" lIns="0" tIns="44308" rIns="0" bIns="44308" rtlCol="0" anchor="ctr">
            <a:noAutofit/>
            <a:scene3d>
              <a:camera prst="orthographicFront"/>
              <a:lightRig rig="threePt" dir="t"/>
            </a:scene3d>
            <a:sp3d contourW="31750"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 fontAlgn="auto">
              <a:spcBef>
                <a:spcPts val="0"/>
              </a:spcBef>
              <a:spcAft>
                <a:spcPts val="300"/>
              </a:spcAft>
              <a:defRPr kumimoji="0" sz="1600" b="1" spc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defRPr>
            </a:lvl1pPr>
            <a:lvl2pPr marL="4556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2pPr>
            <a:lvl3pPr marL="9128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3pPr>
            <a:lvl4pPr marL="13700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4pPr>
            <a:lvl5pPr marL="18272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5pPr>
            <a:lvl6pPr>
              <a:defRPr kumimoji="1">
                <a:latin typeface="돋움" pitchFamily="50" charset="-127"/>
                <a:ea typeface="돋움" pitchFamily="50" charset="-127"/>
              </a:defRPr>
            </a:lvl6pPr>
            <a:lvl7pPr>
              <a:defRPr kumimoji="1">
                <a:latin typeface="돋움" pitchFamily="50" charset="-127"/>
                <a:ea typeface="돋움" pitchFamily="50" charset="-127"/>
              </a:defRPr>
            </a:lvl7pPr>
            <a:lvl8pPr>
              <a:defRPr kumimoji="1">
                <a:latin typeface="돋움" pitchFamily="50" charset="-127"/>
                <a:ea typeface="돋움" pitchFamily="50" charset="-127"/>
              </a:defRPr>
            </a:lvl8pPr>
            <a:lvl9pPr>
              <a:defRPr kumimoji="1">
                <a:latin typeface="돋움" pitchFamily="50" charset="-127"/>
                <a:ea typeface="돋움" pitchFamily="50" charset="-127"/>
              </a:defRPr>
            </a:lvl9pPr>
          </a:lstStyle>
          <a:p>
            <a:pPr defTabSz="1125444">
              <a:spcAft>
                <a:spcPts val="369"/>
              </a:spcAft>
              <a:defRPr/>
            </a:pPr>
            <a:r>
              <a:rPr lang="en-US" altLang="ko-KR" sz="1969">
                <a:solidFill>
                  <a:prstClr val="whit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FINEX</a:t>
            </a:r>
            <a:r>
              <a:rPr lang="en-US" altLang="ko-KR" sz="1969" baseline="30000">
                <a:solidFill>
                  <a:prstClr val="whit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n-US" altLang="ko-KR" sz="1969">
                <a:solidFill>
                  <a:prstClr val="whit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1969" dirty="0">
                <a:solidFill>
                  <a:prstClr val="whit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Fluidized Bed Technology</a:t>
            </a:r>
            <a:endParaRPr lang="ko-KR" altLang="en-US" sz="1969" dirty="0">
              <a:solidFill>
                <a:prstClr val="white"/>
              </a:solidFill>
              <a:effectLst/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118" name="모서리가 둥근 직사각형 273">
            <a:extLst>
              <a:ext uri="{FF2B5EF4-FFF2-40B4-BE49-F238E27FC236}">
                <a16:creationId xmlns:a16="http://schemas.microsoft.com/office/drawing/2014/main" id="{27941B36-0A21-F7C2-4279-68367168DDD6}"/>
              </a:ext>
            </a:extLst>
          </p:cNvPr>
          <p:cNvSpPr/>
          <p:nvPr/>
        </p:nvSpPr>
        <p:spPr>
          <a:xfrm>
            <a:off x="2652177" y="2122831"/>
            <a:ext cx="3937653" cy="2416729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125444">
              <a:defRPr/>
            </a:pPr>
            <a:endParaRPr lang="ko-KR" altLang="en-US" sz="2215" dirty="0">
              <a:solidFill>
                <a:prstClr val="black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cxnSp>
        <p:nvCxnSpPr>
          <p:cNvPr id="119" name="꺾인 연결선 275">
            <a:extLst>
              <a:ext uri="{FF2B5EF4-FFF2-40B4-BE49-F238E27FC236}">
                <a16:creationId xmlns:a16="http://schemas.microsoft.com/office/drawing/2014/main" id="{8D2ECD1C-E905-7020-0675-5D84176203A6}"/>
              </a:ext>
            </a:extLst>
          </p:cNvPr>
          <p:cNvCxnSpPr>
            <a:cxnSpLocks/>
            <a:stCxn id="118" idx="2"/>
            <a:endCxn id="117" idx="0"/>
          </p:cNvCxnSpPr>
          <p:nvPr/>
        </p:nvCxnSpPr>
        <p:spPr>
          <a:xfrm rot="5400000">
            <a:off x="3475997" y="4406629"/>
            <a:ext cx="1012076" cy="1277939"/>
          </a:xfrm>
          <a:prstGeom prst="bentConnector3">
            <a:avLst/>
          </a:prstGeom>
          <a:ln w="22225">
            <a:solidFill>
              <a:srgbClr val="ED7D3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1974A650-BD2C-8DB5-846A-060B279F76B2}"/>
              </a:ext>
            </a:extLst>
          </p:cNvPr>
          <p:cNvSpPr txBox="1"/>
          <p:nvPr/>
        </p:nvSpPr>
        <p:spPr>
          <a:xfrm>
            <a:off x="6218886" y="5551636"/>
            <a:ext cx="5721068" cy="410174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square" lIns="0" tIns="44308" rIns="0" bIns="44308" rtlCol="0" anchor="ctr">
            <a:noAutofit/>
            <a:scene3d>
              <a:camera prst="orthographicFront"/>
              <a:lightRig rig="threePt" dir="t"/>
            </a:scene3d>
            <a:sp3d contourW="31750">
              <a:contourClr>
                <a:schemeClr val="bg1"/>
              </a:contourClr>
            </a:sp3d>
          </a:bodyPr>
          <a:lstStyle>
            <a:defPPr>
              <a:defRPr lang="ko-KR"/>
            </a:defPPr>
            <a:lvl1pPr algn="ctr" fontAlgn="auto">
              <a:spcBef>
                <a:spcPts val="0"/>
              </a:spcBef>
              <a:spcAft>
                <a:spcPts val="300"/>
              </a:spcAft>
              <a:defRPr kumimoji="0" sz="1600" b="1" spc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defRPr>
            </a:lvl1pPr>
            <a:lvl2pPr marL="4556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2pPr>
            <a:lvl3pPr marL="9128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3pPr>
            <a:lvl4pPr marL="13700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4pPr>
            <a:lvl5pPr marL="1827213" indent="1588" fontAlgn="base">
              <a:spcBef>
                <a:spcPct val="0"/>
              </a:spcBef>
              <a:spcAft>
                <a:spcPct val="0"/>
              </a:spcAft>
              <a:defRPr kumimoji="1">
                <a:latin typeface="돋움" pitchFamily="50" charset="-127"/>
                <a:ea typeface="돋움" pitchFamily="50" charset="-127"/>
              </a:defRPr>
            </a:lvl5pPr>
            <a:lvl6pPr>
              <a:defRPr kumimoji="1">
                <a:latin typeface="돋움" pitchFamily="50" charset="-127"/>
                <a:ea typeface="돋움" pitchFamily="50" charset="-127"/>
              </a:defRPr>
            </a:lvl6pPr>
            <a:lvl7pPr>
              <a:defRPr kumimoji="1">
                <a:latin typeface="돋움" pitchFamily="50" charset="-127"/>
                <a:ea typeface="돋움" pitchFamily="50" charset="-127"/>
              </a:defRPr>
            </a:lvl7pPr>
            <a:lvl8pPr>
              <a:defRPr kumimoji="1">
                <a:latin typeface="돋움" pitchFamily="50" charset="-127"/>
                <a:ea typeface="돋움" pitchFamily="50" charset="-127"/>
              </a:defRPr>
            </a:lvl8pPr>
            <a:lvl9pPr>
              <a:defRPr kumimoji="1">
                <a:latin typeface="돋움" pitchFamily="50" charset="-127"/>
                <a:ea typeface="돋움" pitchFamily="50" charset="-127"/>
              </a:defRPr>
            </a:lvl9pPr>
          </a:lstStyle>
          <a:p>
            <a:pPr defTabSz="1125444">
              <a:spcAft>
                <a:spcPts val="369"/>
              </a:spcAft>
              <a:defRPr/>
            </a:pPr>
            <a:r>
              <a:rPr lang="en-US" altLang="ko-KR" sz="1969" spc="-100" dirty="0">
                <a:solidFill>
                  <a:prstClr val="white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Operational technology in large-scale ESF (SNNC)</a:t>
            </a:r>
            <a:endParaRPr lang="ko-KR" altLang="en-US" sz="1969" spc="-100" dirty="0">
              <a:solidFill>
                <a:prstClr val="white"/>
              </a:solidFill>
              <a:effectLst/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121" name="모서리가 둥근 직사각형 274">
            <a:extLst>
              <a:ext uri="{FF2B5EF4-FFF2-40B4-BE49-F238E27FC236}">
                <a16:creationId xmlns:a16="http://schemas.microsoft.com/office/drawing/2014/main" id="{FBF4AA28-1F3E-78D8-BBE3-3D191FBDAEA1}"/>
              </a:ext>
            </a:extLst>
          </p:cNvPr>
          <p:cNvSpPr/>
          <p:nvPr/>
        </p:nvSpPr>
        <p:spPr>
          <a:xfrm>
            <a:off x="7013257" y="3626642"/>
            <a:ext cx="2045052" cy="1439099"/>
          </a:xfrm>
          <a:prstGeom prst="roundRect">
            <a:avLst>
              <a:gd name="adj" fmla="val 12465"/>
            </a:avLst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125444">
              <a:defRPr/>
            </a:pPr>
            <a:endParaRPr lang="ko-KR" altLang="en-US" sz="2215" dirty="0">
              <a:solidFill>
                <a:prstClr val="black"/>
              </a:solidFill>
              <a:latin typeface="Tahoma" panose="020B0604030504040204" pitchFamily="34" charset="0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cxnSp>
        <p:nvCxnSpPr>
          <p:cNvPr id="122" name="꺾인 연결선 276">
            <a:extLst>
              <a:ext uri="{FF2B5EF4-FFF2-40B4-BE49-F238E27FC236}">
                <a16:creationId xmlns:a16="http://schemas.microsoft.com/office/drawing/2014/main" id="{40CEA04C-F4E8-C856-39D8-8FF00259617A}"/>
              </a:ext>
            </a:extLst>
          </p:cNvPr>
          <p:cNvCxnSpPr>
            <a:cxnSpLocks/>
            <a:stCxn id="121" idx="2"/>
            <a:endCxn id="120" idx="0"/>
          </p:cNvCxnSpPr>
          <p:nvPr/>
        </p:nvCxnSpPr>
        <p:spPr>
          <a:xfrm rot="16200000" flipH="1">
            <a:off x="8314654" y="4786869"/>
            <a:ext cx="485895" cy="1043637"/>
          </a:xfrm>
          <a:prstGeom prst="bentConnector3">
            <a:avLst>
              <a:gd name="adj1" fmla="val 50000"/>
            </a:avLst>
          </a:prstGeom>
          <a:ln w="317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모서리가 둥근 직사각형 557">
            <a:extLst>
              <a:ext uri="{FF2B5EF4-FFF2-40B4-BE49-F238E27FC236}">
                <a16:creationId xmlns:a16="http://schemas.microsoft.com/office/drawing/2014/main" id="{F98F711C-A31C-6CEB-6498-330C3089F2F3}"/>
              </a:ext>
            </a:extLst>
          </p:cNvPr>
          <p:cNvSpPr/>
          <p:nvPr/>
        </p:nvSpPr>
        <p:spPr>
          <a:xfrm>
            <a:off x="3395877" y="962864"/>
            <a:ext cx="2499031" cy="4487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704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BF2199F-B6DE-F313-4771-24C7D5EDDB6A}"/>
              </a:ext>
            </a:extLst>
          </p:cNvPr>
          <p:cNvSpPr txBox="1"/>
          <p:nvPr/>
        </p:nvSpPr>
        <p:spPr>
          <a:xfrm>
            <a:off x="3490376" y="990284"/>
            <a:ext cx="2300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latinLnBrk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ko-KR" sz="2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HyREX</a:t>
            </a:r>
            <a:r>
              <a:rPr kumimoji="1" lang="en-US" altLang="ko-KR" sz="2000" b="1" baseline="30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kumimoji="1" lang="en-US" altLang="ko-KR" sz="2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1" lang="en-US" altLang="ko-KR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1410E6E-3042-8BA0-EF0A-539DC67EE286}"/>
              </a:ext>
            </a:extLst>
          </p:cNvPr>
          <p:cNvSpPr txBox="1"/>
          <p:nvPr/>
        </p:nvSpPr>
        <p:spPr>
          <a:xfrm>
            <a:off x="6512990" y="1222161"/>
            <a:ext cx="277832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lvl="0" eaLnBrk="0" hangingPunct="0">
              <a:spcBef>
                <a:spcPct val="0"/>
              </a:spcBef>
              <a:buClrTx/>
              <a:buNone/>
              <a:defRPr sz="2800">
                <a:ln>
                  <a:solidFill>
                    <a:srgbClr val="4472C4">
                      <a:alpha val="1000"/>
                    </a:srgbClr>
                  </a:solidFill>
                </a:ln>
                <a:solidFill>
                  <a:srgbClr val="040B41"/>
                </a:solidFill>
                <a:latin typeface="Helvetica75" panose="020B0800000000000000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sz="140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HyREX</a:t>
            </a:r>
            <a:r>
              <a:rPr lang="en-US" altLang="ko-KR" sz="1400" baseline="3000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r>
              <a:rPr lang="en-US" altLang="ko-KR" sz="140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altLang="ko-KR" sz="1400" b="1" u="sng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</a:t>
            </a:r>
            <a:r>
              <a:rPr lang="en-US" altLang="ko-KR" sz="1400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drogen </a:t>
            </a:r>
            <a:r>
              <a:rPr lang="en-US" altLang="ko-KR" sz="1400" b="1" u="sng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</a:t>
            </a:r>
            <a:r>
              <a:rPr lang="en-US" altLang="ko-KR" sz="1400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</a:t>
            </a:r>
            <a:r>
              <a:rPr lang="en-US" altLang="ko-KR" sz="1400" b="1" u="sng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altLang="ko-KR" sz="1400" dirty="0">
                <a:solidFill>
                  <a:srgbClr val="07257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tion</a:t>
            </a:r>
          </a:p>
        </p:txBody>
      </p:sp>
      <p:pic>
        <p:nvPicPr>
          <p:cNvPr id="126" name="그림 125">
            <a:extLst>
              <a:ext uri="{FF2B5EF4-FFF2-40B4-BE49-F238E27FC236}">
                <a16:creationId xmlns:a16="http://schemas.microsoft.com/office/drawing/2014/main" id="{1173DC61-ABC6-E75B-7780-C5F8D2F734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9866" y="2332292"/>
            <a:ext cx="2288543" cy="1894694"/>
          </a:xfrm>
          <a:prstGeom prst="rect">
            <a:avLst/>
          </a:prstGeom>
        </p:spPr>
      </p:pic>
      <p:grpSp>
        <p:nvGrpSpPr>
          <p:cNvPr id="127" name="Group 87">
            <a:extLst>
              <a:ext uri="{FF2B5EF4-FFF2-40B4-BE49-F238E27FC236}">
                <a16:creationId xmlns:a16="http://schemas.microsoft.com/office/drawing/2014/main" id="{F115628D-D06A-F926-0705-6A1CB4908628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2597055" y="1642087"/>
            <a:ext cx="190406" cy="189299"/>
            <a:chOff x="3723" y="817"/>
            <a:chExt cx="171" cy="172"/>
          </a:xfrm>
          <a:solidFill>
            <a:srgbClr val="5B9BD5">
              <a:lumMod val="60000"/>
              <a:lumOff val="40000"/>
            </a:srgbClr>
          </a:solidFill>
        </p:grpSpPr>
        <p:sp>
          <p:nvSpPr>
            <p:cNvPr id="128" name="Oval 88">
              <a:extLst>
                <a:ext uri="{FF2B5EF4-FFF2-40B4-BE49-F238E27FC236}">
                  <a16:creationId xmlns:a16="http://schemas.microsoft.com/office/drawing/2014/main" id="{09E0CDFC-6150-A7C2-B598-779A8D214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3" y="817"/>
              <a:ext cx="171" cy="171"/>
            </a:xfrm>
            <a:prstGeom prst="ellips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29" name="Line 89">
              <a:extLst>
                <a:ext uri="{FF2B5EF4-FFF2-40B4-BE49-F238E27FC236}">
                  <a16:creationId xmlns:a16="http://schemas.microsoft.com/office/drawing/2014/main" id="{62615F23-CDCD-5A54-F766-17EFDA90E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" y="838"/>
              <a:ext cx="41" cy="144"/>
            </a:xfrm>
            <a:prstGeom prst="lin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  <p:sp>
          <p:nvSpPr>
            <p:cNvPr id="130" name="Line 90">
              <a:extLst>
                <a:ext uri="{FF2B5EF4-FFF2-40B4-BE49-F238E27FC236}">
                  <a16:creationId xmlns:a16="http://schemas.microsoft.com/office/drawing/2014/main" id="{F205874D-E47A-F252-15AB-4E5FBCFD40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21" y="845"/>
              <a:ext cx="41" cy="144"/>
            </a:xfrm>
            <a:prstGeom prst="line">
              <a:avLst/>
            </a:prstGeom>
            <a:grpFill/>
            <a:ln w="9525">
              <a:solidFill>
                <a:sysClr val="windowText" lastClr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125444" eaLnBrk="0" latinLnBrk="0" hangingPunct="0">
                <a:spcBef>
                  <a:spcPct val="0"/>
                </a:spcBef>
                <a:defRPr/>
              </a:pPr>
              <a:endParaRPr lang="ko-KR" altLang="en-US" sz="2215" kern="0" dirty="0">
                <a:solidFill>
                  <a:prstClr val="black"/>
                </a:solidFill>
                <a:latin typeface="Tahoma" panose="020B0604030504040204" pitchFamily="34" charset="0"/>
                <a:ea typeface="맑은 고딕" panose="020B0503020000020004" pitchFamily="50" charset="-127"/>
                <a:cs typeface="Tahoma" panose="020B0604030504040204" pitchFamily="34" charset="0"/>
              </a:endParaRPr>
            </a:p>
          </p:txBody>
        </p:sp>
      </p:grpSp>
      <p:sp>
        <p:nvSpPr>
          <p:cNvPr id="132" name="제목 2">
            <a:extLst>
              <a:ext uri="{FF2B5EF4-FFF2-40B4-BE49-F238E27FC236}">
                <a16:creationId xmlns:a16="http://schemas.microsoft.com/office/drawing/2014/main" id="{72A9E585-0D7B-0C8D-5FC0-2BD525EC3D73}"/>
              </a:ext>
            </a:extLst>
          </p:cNvPr>
          <p:cNvSpPr txBox="1">
            <a:spLocks/>
          </p:cNvSpPr>
          <p:nvPr/>
        </p:nvSpPr>
        <p:spPr>
          <a:xfrm>
            <a:off x="116484" y="201027"/>
            <a:ext cx="6782626" cy="584775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038897" rtl="0" eaLnBrk="1" latinLnBrk="1" hangingPunct="1">
              <a:spcBef>
                <a:spcPct val="0"/>
              </a:spcBef>
              <a:buNone/>
              <a:defRPr sz="2726" b="1" kern="1200" baseline="0">
                <a:solidFill>
                  <a:srgbClr val="09507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Hydrogen</a:t>
            </a:r>
            <a:r>
              <a:rPr lang="ko-KR" altLang="en-US" sz="32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3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Ironmaking</a:t>
            </a:r>
            <a:r>
              <a:rPr lang="ko-KR" altLang="en-US" sz="32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32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ko-KR" altLang="en-US" sz="3200" dirty="0">
                <a:solidFill>
                  <a:srgbClr val="00206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32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HyREX</a:t>
            </a:r>
            <a:r>
              <a:rPr lang="en-US" altLang="ko-KR" sz="320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</a:t>
            </a:r>
            <a:endParaRPr lang="ko-KR" altLang="en-US" sz="3200" baseline="30000" dirty="0">
              <a:solidFill>
                <a:srgbClr val="00206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3" name="그림 132" descr="스케치, 디자인이(가) 표시된 사진&#10;&#10;자동 생성된 설명">
            <a:extLst>
              <a:ext uri="{FF2B5EF4-FFF2-40B4-BE49-F238E27FC236}">
                <a16:creationId xmlns:a16="http://schemas.microsoft.com/office/drawing/2014/main" id="{9B0F84B8-88FF-2445-CB69-526D05C43D3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3" t="27099" r="1932" b="36204"/>
          <a:stretch/>
        </p:blipFill>
        <p:spPr>
          <a:xfrm>
            <a:off x="11208329" y="2486049"/>
            <a:ext cx="845337" cy="518111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05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Macintosh PowerPoint</Application>
  <PresentationFormat>와이드스크린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이상호(친환경철강소재과)</dc:creator>
  <cp:lastModifiedBy>이상호(친환경철강소재과)</cp:lastModifiedBy>
  <cp:revision>2</cp:revision>
  <dcterms:created xsi:type="dcterms:W3CDTF">2026-02-04T04:27:26Z</dcterms:created>
  <dcterms:modified xsi:type="dcterms:W3CDTF">2026-02-04T04:28:27Z</dcterms:modified>
</cp:coreProperties>
</file>